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4"/>
  </p:notesMasterIdLst>
  <p:handoutMasterIdLst>
    <p:handoutMasterId r:id="rId15"/>
  </p:handoutMasterIdLst>
  <p:sldIdLst>
    <p:sldId id="3837" r:id="rId5"/>
    <p:sldId id="3789" r:id="rId6"/>
    <p:sldId id="3929" r:id="rId7"/>
    <p:sldId id="3767" r:id="rId8"/>
    <p:sldId id="3924" r:id="rId9"/>
    <p:sldId id="3925" r:id="rId10"/>
    <p:sldId id="3926" r:id="rId11"/>
    <p:sldId id="3927" r:id="rId12"/>
    <p:sldId id="3841" r:id="rId13"/>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6"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hba, Sam" initials="W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BF5"/>
    <a:srgbClr val="414042"/>
    <a:srgbClr val="BCBEC0"/>
    <a:srgbClr val="0785F2"/>
    <a:srgbClr val="808285"/>
    <a:srgbClr val="FFC628"/>
    <a:srgbClr val="63BDD9"/>
    <a:srgbClr val="30F298"/>
    <a:srgbClr val="5FBDDB"/>
    <a:srgbClr val="0078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DCC134-3C1C-439B-B80C-A580BB1DF4E1}" v="2" dt="2021-10-27T10:58:15.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6"/>
    <p:restoredTop sz="93932"/>
  </p:normalViewPr>
  <p:slideViewPr>
    <p:cSldViewPr snapToGrid="0" snapToObjects="1">
      <p:cViewPr varScale="1">
        <p:scale>
          <a:sx n="89" d="100"/>
          <a:sy n="89" d="100"/>
        </p:scale>
        <p:origin x="654" y="84"/>
      </p:cViewPr>
      <p:guideLst>
        <p:guide orient="horz" pos="2616"/>
        <p:guide pos="4608"/>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40" d="100"/>
          <a:sy n="140" d="100"/>
        </p:scale>
        <p:origin x="47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A46565-C57E-5F45-9FC8-899DCBA73D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6A65265-D2A0-E94E-9559-4A1A0FE9C0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2BA4B4-183F-8E48-A4E4-A12AAB6516D0}" type="datetimeFigureOut">
              <a:rPr lang="en-US" smtClean="0"/>
              <a:t>11/8/2021</a:t>
            </a:fld>
            <a:endParaRPr lang="en-US" dirty="0"/>
          </a:p>
        </p:txBody>
      </p:sp>
      <p:sp>
        <p:nvSpPr>
          <p:cNvPr id="4" name="Footer Placeholder 3">
            <a:extLst>
              <a:ext uri="{FF2B5EF4-FFF2-40B4-BE49-F238E27FC236}">
                <a16:creationId xmlns:a16="http://schemas.microsoft.com/office/drawing/2014/main" id="{013DC22C-B159-A54A-BE20-9E8DD2B281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A0B9AC3-884F-BC49-8D76-A934C9193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D5EE55-FE06-F440-938C-E2F61458E53F}" type="slidenum">
              <a:rPr lang="en-US" smtClean="0"/>
              <a:t>‹#›</a:t>
            </a:fld>
            <a:endParaRPr lang="en-US" dirty="0"/>
          </a:p>
        </p:txBody>
      </p:sp>
    </p:spTree>
    <p:extLst>
      <p:ext uri="{BB962C8B-B14F-4D97-AF65-F5344CB8AC3E}">
        <p14:creationId xmlns:p14="http://schemas.microsoft.com/office/powerpoint/2010/main" val="4057051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70AD7-9BD0-2449-B529-B437ABC36E00}" type="datetimeFigureOut">
              <a:rPr lang="en-US" smtClean="0"/>
              <a:t>11/8/2021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AD44F-05D5-7047-95CD-97C135C0C177}" type="slidenum">
              <a:rPr lang="en-US" smtClean="0"/>
              <a:t>‹#›</a:t>
            </a:fld>
            <a:endParaRPr lang="en-US" dirty="0"/>
          </a:p>
        </p:txBody>
      </p:sp>
    </p:spTree>
    <p:extLst>
      <p:ext uri="{BB962C8B-B14F-4D97-AF65-F5344CB8AC3E}">
        <p14:creationId xmlns:p14="http://schemas.microsoft.com/office/powerpoint/2010/main" val="49770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AD44F-05D5-7047-95CD-97C135C0C177}" type="slidenum">
              <a:rPr lang="en-US" smtClean="0"/>
              <a:t>1</a:t>
            </a:fld>
            <a:endParaRPr lang="en-US" dirty="0"/>
          </a:p>
        </p:txBody>
      </p:sp>
    </p:spTree>
    <p:extLst>
      <p:ext uri="{BB962C8B-B14F-4D97-AF65-F5344CB8AC3E}">
        <p14:creationId xmlns:p14="http://schemas.microsoft.com/office/powerpoint/2010/main" val="1045576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35170" y="123488"/>
            <a:ext cx="12569880" cy="905212"/>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900" y="1676400"/>
            <a:ext cx="12839700" cy="5437188"/>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670671" y="-130629"/>
            <a:ext cx="0" cy="0"/>
          </a:xfrm>
          <a:prstGeom prst="rect">
            <a:avLst/>
          </a:prstGeom>
          <a:noFill/>
        </p:spPr>
        <p:txBody>
          <a:bodyPr wrap="none" rtlCol="0">
            <a:no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Bullets Plus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5223642" y="1676400"/>
            <a:ext cx="8339958"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723900" y="1676400"/>
            <a:ext cx="3590925" cy="5436472"/>
          </a:xfrm>
        </p:spPr>
        <p:txBody>
          <a:bodyPr/>
          <a:lstStyle>
            <a:lvl1pPr>
              <a:defRPr sz="2800" b="1" i="0">
                <a:latin typeface="DM Sans" charset="0"/>
                <a:ea typeface="DM Sans" charset="0"/>
                <a:cs typeface="DM Sans" charset="0"/>
              </a:defRPr>
            </a:lvl1pPr>
            <a:lvl2pPr>
              <a:defRPr sz="2400" b="1" i="0">
                <a:latin typeface="DM Sans" charset="0"/>
                <a:ea typeface="DM Sans" charset="0"/>
                <a:cs typeface="DM Sans" charset="0"/>
              </a:defRPr>
            </a:lvl2pPr>
            <a:lvl3pPr>
              <a:defRPr sz="1800" b="1" i="0">
                <a:latin typeface="DM Sans" charset="0"/>
                <a:ea typeface="DM Sans" charset="0"/>
                <a:cs typeface="DM Sans" charset="0"/>
              </a:defRPr>
            </a:lvl3pPr>
            <a:lvl4pPr>
              <a:defRPr sz="1800" b="1" i="0">
                <a:latin typeface="DM Sans" charset="0"/>
                <a:ea typeface="DM Sans" charset="0"/>
                <a:cs typeface="DM Sans" charset="0"/>
              </a:defRPr>
            </a:lvl4pPr>
            <a:lvl5pPr>
              <a:defRPr sz="1800" b="1" i="0">
                <a:latin typeface="DM Sans" charset="0"/>
                <a:ea typeface="DM Sans" charset="0"/>
                <a:cs typeface="DM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Bullets Plus 2 columns">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16679"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4954586" y="1676400"/>
            <a:ext cx="860901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723900" y="1677035"/>
            <a:ext cx="3590925" cy="5436472"/>
          </a:xfrm>
        </p:spPr>
        <p:txBody>
          <a:bodyPr/>
          <a:lstStyle>
            <a:lvl1pPr>
              <a:defRPr sz="2800" b="1" i="0">
                <a:latin typeface="DM Sans" charset="0"/>
                <a:ea typeface="DM Sans" charset="0"/>
                <a:cs typeface="DM Sans" charset="0"/>
              </a:defRPr>
            </a:lvl1pPr>
            <a:lvl2pPr>
              <a:defRPr sz="2400" b="1" i="0">
                <a:latin typeface="DM Sans" charset="0"/>
                <a:ea typeface="DM Sans" charset="0"/>
                <a:cs typeface="DM Sans" charset="0"/>
              </a:defRPr>
            </a:lvl2pPr>
            <a:lvl3pPr>
              <a:defRPr sz="1800" b="1" i="0">
                <a:latin typeface="DM Sans" charset="0"/>
                <a:ea typeface="DM Sans" charset="0"/>
                <a:cs typeface="DM Sans" charset="0"/>
              </a:defRPr>
            </a:lvl3pPr>
            <a:lvl4pPr>
              <a:defRPr sz="1800" b="1" i="0">
                <a:latin typeface="DM Sans" charset="0"/>
                <a:ea typeface="DM Sans" charset="0"/>
                <a:cs typeface="DM Sans" charset="0"/>
              </a:defRPr>
            </a:lvl4pPr>
            <a:lvl5pPr>
              <a:defRPr sz="1800" b="1" i="0">
                <a:latin typeface="DM Sans" charset="0"/>
                <a:ea typeface="DM Sans" charset="0"/>
                <a:cs typeface="DM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8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9183124B-FBD0-A14D-A68D-D7EDE462A400}"/>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extLst>
      <p:ext uri="{BB962C8B-B14F-4D97-AF65-F5344CB8AC3E}">
        <p14:creationId xmlns:p14="http://schemas.microsoft.com/office/powerpoint/2010/main" val="2566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p:cNvSpPr>
            <a:spLocks noGrp="1"/>
          </p:cNvSpPr>
          <p:nvPr>
            <p:ph type="title"/>
          </p:nvPr>
        </p:nvSpPr>
        <p:spPr>
          <a:xfrm>
            <a:off x="533400" y="151773"/>
            <a:ext cx="13030200" cy="876927"/>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01181"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723899" y="2292935"/>
            <a:ext cx="4497029" cy="4820653"/>
          </a:xfrm>
        </p:spPr>
        <p:txBody>
          <a:bodyPr anchor="b"/>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dirty="0"/>
              <a:t>Chart explainer text</a:t>
            </a:r>
          </a:p>
        </p:txBody>
      </p:sp>
      <p:sp>
        <p:nvSpPr>
          <p:cNvPr id="12" name="Text Placeholder 6"/>
          <p:cNvSpPr>
            <a:spLocks noGrp="1"/>
          </p:cNvSpPr>
          <p:nvPr>
            <p:ph type="body" sz="quarter" idx="14" hasCustomPrompt="1"/>
          </p:nvPr>
        </p:nvSpPr>
        <p:spPr>
          <a:xfrm>
            <a:off x="1718058" y="7291697"/>
            <a:ext cx="2922768" cy="595003"/>
          </a:xfrm>
        </p:spPr>
        <p:txBody>
          <a:bodyPr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3400" y="151773"/>
            <a:ext cx="13030200" cy="876927"/>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05967"/>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723900" y="2292935"/>
            <a:ext cx="3256644" cy="4820653"/>
          </a:xfrm>
        </p:spPr>
        <p:txBody>
          <a:bodyPr anchor="b"/>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dirty="0"/>
              <a:t>Chart explainer text</a:t>
            </a:r>
          </a:p>
        </p:txBody>
      </p:sp>
      <p:sp>
        <p:nvSpPr>
          <p:cNvPr id="12" name="Text Placeholder 6"/>
          <p:cNvSpPr>
            <a:spLocks noGrp="1"/>
          </p:cNvSpPr>
          <p:nvPr>
            <p:ph type="body" sz="quarter" idx="14" hasCustomPrompt="1"/>
          </p:nvPr>
        </p:nvSpPr>
        <p:spPr>
          <a:xfrm>
            <a:off x="10640832" y="6518585"/>
            <a:ext cx="2922768" cy="595003"/>
          </a:xfrm>
        </p:spPr>
        <p:txBody>
          <a:bodyPr anchor="b"/>
          <a:lstStyle>
            <a:lvl1pPr marL="0" indent="0" algn="r">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extLst>
      <p:ext uri="{BB962C8B-B14F-4D97-AF65-F5344CB8AC3E}">
        <p14:creationId xmlns:p14="http://schemas.microsoft.com/office/powerpoint/2010/main" val="57319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sp>
        <p:nvSpPr>
          <p:cNvPr id="2" name="Title 1"/>
          <p:cNvSpPr>
            <a:spLocks noGrp="1"/>
          </p:cNvSpPr>
          <p:nvPr>
            <p:ph type="title"/>
          </p:nvPr>
        </p:nvSpPr>
        <p:spPr>
          <a:xfrm>
            <a:off x="533399" y="114301"/>
            <a:ext cx="13030201"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4" hasCustomPrompt="1"/>
          </p:nvPr>
        </p:nvSpPr>
        <p:spPr>
          <a:xfrm>
            <a:off x="10640832" y="6518585"/>
            <a:ext cx="2922768" cy="595003"/>
          </a:xfrm>
        </p:spPr>
        <p:txBody>
          <a:bodyPr anchor="b"/>
          <a:lstStyle>
            <a:lvl1pPr marL="0" indent="0" algn="r">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1" name="Straight Connector 10">
            <a:extLst>
              <a:ext uri="{FF2B5EF4-FFF2-40B4-BE49-F238E27FC236}">
                <a16:creationId xmlns:a16="http://schemas.microsoft.com/office/drawing/2014/main" id="{55AB194E-9742-BF4A-8CFB-FE6070B17870}"/>
              </a:ext>
            </a:extLst>
          </p:cNvPr>
          <p:cNvCxnSpPr>
            <a:cxnSpLocks/>
          </p:cNvCxnSpPr>
          <p:nvPr userDrawn="1"/>
        </p:nvCxnSpPr>
        <p:spPr>
          <a:xfrm>
            <a:off x="535170" y="229707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67E36C5A-5DC3-FA4B-B61B-D597ED183863}"/>
              </a:ext>
            </a:extLst>
          </p:cNvPr>
          <p:cNvSpPr>
            <a:spLocks noGrp="1"/>
          </p:cNvSpPr>
          <p:nvPr>
            <p:ph type="subTitle" idx="1" hasCustomPrompt="1"/>
          </p:nvPr>
        </p:nvSpPr>
        <p:spPr>
          <a:xfrm>
            <a:off x="715782" y="1320162"/>
            <a:ext cx="12526975"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Tree>
    <p:extLst>
      <p:ext uri="{BB962C8B-B14F-4D97-AF65-F5344CB8AC3E}">
        <p14:creationId xmlns:p14="http://schemas.microsoft.com/office/powerpoint/2010/main" val="207010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hart pag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itle 1">
            <a:extLst>
              <a:ext uri="{FF2B5EF4-FFF2-40B4-BE49-F238E27FC236}">
                <a16:creationId xmlns:a16="http://schemas.microsoft.com/office/drawing/2014/main" id="{3F2DDBD5-ABCB-EB4C-B7EF-8C6A5725E145}"/>
              </a:ext>
            </a:extLst>
          </p:cNvPr>
          <p:cNvSpPr>
            <a:spLocks noGrp="1"/>
          </p:cNvSpPr>
          <p:nvPr>
            <p:ph type="title"/>
          </p:nvPr>
        </p:nvSpPr>
        <p:spPr>
          <a:xfrm>
            <a:off x="723900" y="114299"/>
            <a:ext cx="12839700" cy="914401"/>
          </a:xfrm>
        </p:spPr>
        <p:txBody>
          <a:bodyPr anchor="ctr"/>
          <a:lstStyle>
            <a:lvl1pPr>
              <a:defRPr sz="3000" b="1" i="0">
                <a:latin typeface="DM Sans" pitchFamily="2" charset="77"/>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893A5D2-FBCA-3043-A574-B21ADF2B2B0A}"/>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B6A4763F-E792-044F-9960-1A223FCFE601}"/>
              </a:ext>
            </a:extLst>
          </p:cNvPr>
          <p:cNvSpPr>
            <a:spLocks noGrp="1"/>
          </p:cNvSpPr>
          <p:nvPr>
            <p:ph type="body" sz="quarter" idx="14" hasCustomPrompt="1"/>
          </p:nvPr>
        </p:nvSpPr>
        <p:spPr>
          <a:xfrm>
            <a:off x="10640832" y="6518585"/>
            <a:ext cx="2922768" cy="595003"/>
          </a:xfrm>
        </p:spPr>
        <p:txBody>
          <a:bodyPr tIns="0" bIns="0" anchor="b"/>
          <a:lstStyle>
            <a:lvl1pPr marL="0" indent="0" algn="r">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535170" y="207965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F99E8A5-4D15-6049-B8A5-7AB5D53C1BFB}"/>
              </a:ext>
            </a:extLst>
          </p:cNvPr>
          <p:cNvSpPr>
            <a:spLocks noGrp="1"/>
          </p:cNvSpPr>
          <p:nvPr>
            <p:ph type="subTitle" idx="1" hasCustomPrompt="1"/>
          </p:nvPr>
        </p:nvSpPr>
        <p:spPr>
          <a:xfrm>
            <a:off x="715782" y="1215582"/>
            <a:ext cx="12526975"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Tree>
    <p:extLst>
      <p:ext uri="{BB962C8B-B14F-4D97-AF65-F5344CB8AC3E}">
        <p14:creationId xmlns:p14="http://schemas.microsoft.com/office/powerpoint/2010/main" val="392342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 chart page - Dual title | 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itle 1">
            <a:extLst>
              <a:ext uri="{FF2B5EF4-FFF2-40B4-BE49-F238E27FC236}">
                <a16:creationId xmlns:a16="http://schemas.microsoft.com/office/drawing/2014/main" id="{3F2DDBD5-ABCB-EB4C-B7EF-8C6A5725E145}"/>
              </a:ext>
            </a:extLst>
          </p:cNvPr>
          <p:cNvSpPr>
            <a:spLocks noGrp="1"/>
          </p:cNvSpPr>
          <p:nvPr>
            <p:ph type="title" hasCustomPrompt="1"/>
          </p:nvPr>
        </p:nvSpPr>
        <p:spPr>
          <a:xfrm>
            <a:off x="533400" y="114940"/>
            <a:ext cx="6058722" cy="913760"/>
          </a:xfrm>
        </p:spPr>
        <p:txBody>
          <a:bodyPr anchor="ctr"/>
          <a:lstStyle>
            <a:lvl1pPr>
              <a:defRPr sz="3000" b="1" i="0">
                <a:latin typeface="DM Sans" pitchFamily="2" charset="77"/>
              </a:defRPr>
            </a:lvl1pPr>
          </a:lstStyle>
          <a:p>
            <a:r>
              <a:rPr lang="en-US" dirty="0"/>
              <a:t>Click to edit chart 1 title</a:t>
            </a:r>
          </a:p>
        </p:txBody>
      </p:sp>
      <p:cxnSp>
        <p:nvCxnSpPr>
          <p:cNvPr id="11" name="Straight Connector 10">
            <a:extLst>
              <a:ext uri="{FF2B5EF4-FFF2-40B4-BE49-F238E27FC236}">
                <a16:creationId xmlns:a16="http://schemas.microsoft.com/office/drawing/2014/main" id="{1893A5D2-FBCA-3043-A574-B21ADF2B2B0A}"/>
              </a:ext>
            </a:extLst>
          </p:cNvPr>
          <p:cNvCxnSpPr>
            <a:cxnSpLocks/>
          </p:cNvCxnSpPr>
          <p:nvPr userDrawn="1"/>
        </p:nvCxnSpPr>
        <p:spPr>
          <a:xfrm>
            <a:off x="535170" y="101895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B6A4763F-E792-044F-9960-1A223FCFE601}"/>
              </a:ext>
            </a:extLst>
          </p:cNvPr>
          <p:cNvSpPr>
            <a:spLocks noGrp="1"/>
          </p:cNvSpPr>
          <p:nvPr>
            <p:ph type="body" sz="quarter" idx="14" hasCustomPrompt="1"/>
          </p:nvPr>
        </p:nvSpPr>
        <p:spPr>
          <a:xfrm>
            <a:off x="1629567" y="7291697"/>
            <a:ext cx="2922768" cy="595003"/>
          </a:xfrm>
        </p:spPr>
        <p:txBody>
          <a:bodyPr tIns="0" bIns="0"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535170" y="2069904"/>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F99E8A5-4D15-6049-B8A5-7AB5D53C1BFB}"/>
              </a:ext>
            </a:extLst>
          </p:cNvPr>
          <p:cNvSpPr>
            <a:spLocks noGrp="1"/>
          </p:cNvSpPr>
          <p:nvPr>
            <p:ph type="subTitle" idx="1" hasCustomPrompt="1"/>
          </p:nvPr>
        </p:nvSpPr>
        <p:spPr>
          <a:xfrm>
            <a:off x="715783" y="1205835"/>
            <a:ext cx="8107376"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
        <p:nvSpPr>
          <p:cNvPr id="3" name="Text Placeholder 2">
            <a:extLst>
              <a:ext uri="{FF2B5EF4-FFF2-40B4-BE49-F238E27FC236}">
                <a16:creationId xmlns:a16="http://schemas.microsoft.com/office/drawing/2014/main" id="{4E67EE29-D7F6-C847-852E-72B8CAA448E6}"/>
              </a:ext>
            </a:extLst>
          </p:cNvPr>
          <p:cNvSpPr>
            <a:spLocks noGrp="1"/>
          </p:cNvSpPr>
          <p:nvPr>
            <p:ph type="body" sz="quarter" idx="15" hasCustomPrompt="1"/>
          </p:nvPr>
        </p:nvSpPr>
        <p:spPr>
          <a:xfrm>
            <a:off x="7440794" y="113940"/>
            <a:ext cx="6122806" cy="914760"/>
          </a:xfrm>
        </p:spPr>
        <p:txBody>
          <a:bodyPr anchor="ctr"/>
          <a:lstStyle>
            <a:lvl1pPr>
              <a:buFontTx/>
              <a:buNone/>
              <a:defRPr sz="3000" b="1" i="0">
                <a:latin typeface="DM Sans" pitchFamily="2" charset="77"/>
              </a:defRPr>
            </a:lvl1pPr>
            <a:lvl2pPr>
              <a:buNone/>
              <a:defRPr/>
            </a:lvl2pPr>
          </a:lstStyle>
          <a:p>
            <a:pPr lvl="0"/>
            <a:r>
              <a:rPr lang="en-US" dirty="0"/>
              <a:t>Click to edit chart 2 title</a:t>
            </a:r>
          </a:p>
        </p:txBody>
      </p:sp>
      <p:sp>
        <p:nvSpPr>
          <p:cNvPr id="9" name="Text Placeholder 6">
            <a:extLst>
              <a:ext uri="{FF2B5EF4-FFF2-40B4-BE49-F238E27FC236}">
                <a16:creationId xmlns:a16="http://schemas.microsoft.com/office/drawing/2014/main" id="{89BD0771-7602-674A-B830-011F4C023354}"/>
              </a:ext>
            </a:extLst>
          </p:cNvPr>
          <p:cNvSpPr>
            <a:spLocks noGrp="1"/>
          </p:cNvSpPr>
          <p:nvPr>
            <p:ph type="body" sz="quarter" idx="16" hasCustomPrompt="1"/>
          </p:nvPr>
        </p:nvSpPr>
        <p:spPr>
          <a:xfrm>
            <a:off x="7379110" y="7291697"/>
            <a:ext cx="2922768" cy="595003"/>
          </a:xfrm>
        </p:spPr>
        <p:txBody>
          <a:bodyPr tIns="0" bIns="0"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extLst>
      <p:ext uri="{BB962C8B-B14F-4D97-AF65-F5344CB8AC3E}">
        <p14:creationId xmlns:p14="http://schemas.microsoft.com/office/powerpoint/2010/main" val="107027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23900" y="1676400"/>
            <a:ext cx="12839700"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a:extLst>
              <a:ext uri="{FF2B5EF4-FFF2-40B4-BE49-F238E27FC236}">
                <a16:creationId xmlns:a16="http://schemas.microsoft.com/office/drawing/2014/main" id="{1FCE27FE-A84A-634B-BD98-961138AC1FB4}"/>
              </a:ext>
            </a:extLst>
          </p:cNvPr>
          <p:cNvSpPr txBox="1">
            <a:spLocks/>
          </p:cNvSpPr>
          <p:nvPr userDrawn="1"/>
        </p:nvSpPr>
        <p:spPr>
          <a:xfrm>
            <a:off x="11393573" y="7667962"/>
            <a:ext cx="2893423" cy="43815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4092C-9B9C-9748-AC6A-F06C9D03AD52}" type="slidenum">
              <a:rPr lang="en-US" smtClean="0"/>
              <a:pPr/>
              <a:t>‹#›</a:t>
            </a:fld>
            <a:endParaRPr lang="en-US" dirty="0"/>
          </a:p>
        </p:txBody>
      </p:sp>
      <p:cxnSp>
        <p:nvCxnSpPr>
          <p:cNvPr id="11" name="Straight Connector 10">
            <a:extLst>
              <a:ext uri="{FF2B5EF4-FFF2-40B4-BE49-F238E27FC236}">
                <a16:creationId xmlns:a16="http://schemas.microsoft.com/office/drawing/2014/main" id="{CEF17E21-4941-C146-BA82-77106C1DC6DB}"/>
              </a:ext>
            </a:extLst>
          </p:cNvPr>
          <p:cNvCxnSpPr>
            <a:cxnSpLocks/>
          </p:cNvCxnSpPr>
          <p:nvPr userDrawn="1"/>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BB1A649-D322-4F4C-9989-F8625216A825}"/>
              </a:ext>
            </a:extLst>
          </p:cNvPr>
          <p:cNvSpPr>
            <a:spLocks noGrp="1"/>
          </p:cNvSpPr>
          <p:nvPr>
            <p:ph type="title"/>
          </p:nvPr>
        </p:nvSpPr>
        <p:spPr>
          <a:xfrm>
            <a:off x="540600" y="121501"/>
            <a:ext cx="13312200" cy="908100"/>
          </a:xfrm>
        </p:spPr>
        <p:txBody>
          <a:bodyPr/>
          <a:lstStyle>
            <a:lvl1pPr>
              <a:defRPr sz="3000">
                <a:latin typeface="+mj-lt"/>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 chart page - Dual title | 2">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itle 1">
            <a:extLst>
              <a:ext uri="{FF2B5EF4-FFF2-40B4-BE49-F238E27FC236}">
                <a16:creationId xmlns:a16="http://schemas.microsoft.com/office/drawing/2014/main" id="{3F2DDBD5-ABCB-EB4C-B7EF-8C6A5725E145}"/>
              </a:ext>
            </a:extLst>
          </p:cNvPr>
          <p:cNvSpPr>
            <a:spLocks noGrp="1"/>
          </p:cNvSpPr>
          <p:nvPr>
            <p:ph type="title" hasCustomPrompt="1"/>
          </p:nvPr>
        </p:nvSpPr>
        <p:spPr>
          <a:xfrm>
            <a:off x="533400" y="114300"/>
            <a:ext cx="6058722" cy="914400"/>
          </a:xfrm>
        </p:spPr>
        <p:txBody>
          <a:bodyPr tIns="0" bIns="0" anchor="ctr"/>
          <a:lstStyle>
            <a:lvl1pPr>
              <a:defRPr sz="3000" b="1" i="0">
                <a:latin typeface="DM Sans" pitchFamily="2" charset="77"/>
              </a:defRPr>
            </a:lvl1pPr>
          </a:lstStyle>
          <a:p>
            <a:r>
              <a:rPr lang="en-US" dirty="0"/>
              <a:t>Click to edit chart 1 title</a:t>
            </a:r>
          </a:p>
        </p:txBody>
      </p:sp>
      <p:sp>
        <p:nvSpPr>
          <p:cNvPr id="14" name="Text Placeholder 6">
            <a:extLst>
              <a:ext uri="{FF2B5EF4-FFF2-40B4-BE49-F238E27FC236}">
                <a16:creationId xmlns:a16="http://schemas.microsoft.com/office/drawing/2014/main" id="{B6A4763F-E792-044F-9960-1A223FCFE601}"/>
              </a:ext>
            </a:extLst>
          </p:cNvPr>
          <p:cNvSpPr>
            <a:spLocks noGrp="1"/>
          </p:cNvSpPr>
          <p:nvPr>
            <p:ph type="body" sz="quarter" idx="14" hasCustomPrompt="1"/>
          </p:nvPr>
        </p:nvSpPr>
        <p:spPr>
          <a:xfrm>
            <a:off x="1349348" y="7291697"/>
            <a:ext cx="2922768" cy="595003"/>
          </a:xfrm>
        </p:spPr>
        <p:txBody>
          <a:bodyPr tIns="0" bIns="0"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535170" y="103733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67EE29-D7F6-C847-852E-72B8CAA448E6}"/>
              </a:ext>
            </a:extLst>
          </p:cNvPr>
          <p:cNvSpPr>
            <a:spLocks noGrp="1"/>
          </p:cNvSpPr>
          <p:nvPr>
            <p:ph type="body" sz="quarter" idx="15" hasCustomPrompt="1"/>
          </p:nvPr>
        </p:nvSpPr>
        <p:spPr>
          <a:xfrm>
            <a:off x="7279189" y="113940"/>
            <a:ext cx="6122806" cy="915401"/>
          </a:xfrm>
        </p:spPr>
        <p:txBody>
          <a:bodyPr tIns="0" bIns="0" anchor="ctr"/>
          <a:lstStyle>
            <a:lvl1pPr>
              <a:buFontTx/>
              <a:buNone/>
              <a:defRPr sz="3000" b="1" i="0">
                <a:latin typeface="DM Sans" pitchFamily="2" charset="77"/>
              </a:defRPr>
            </a:lvl1pPr>
            <a:lvl2pPr>
              <a:buNone/>
              <a:defRPr/>
            </a:lvl2pPr>
          </a:lstStyle>
          <a:p>
            <a:pPr lvl="0"/>
            <a:r>
              <a:rPr lang="en-US" dirty="0"/>
              <a:t>Click to edit chart 2 title</a:t>
            </a:r>
          </a:p>
        </p:txBody>
      </p:sp>
      <p:sp>
        <p:nvSpPr>
          <p:cNvPr id="7" name="Text Placeholder 6">
            <a:extLst>
              <a:ext uri="{FF2B5EF4-FFF2-40B4-BE49-F238E27FC236}">
                <a16:creationId xmlns:a16="http://schemas.microsoft.com/office/drawing/2014/main" id="{970FA3EF-A24E-3249-A85C-B0111CE0537C}"/>
              </a:ext>
            </a:extLst>
          </p:cNvPr>
          <p:cNvSpPr>
            <a:spLocks noGrp="1"/>
          </p:cNvSpPr>
          <p:nvPr>
            <p:ph type="body" sz="quarter" idx="16" hasCustomPrompt="1"/>
          </p:nvPr>
        </p:nvSpPr>
        <p:spPr>
          <a:xfrm>
            <a:off x="7239000" y="7291697"/>
            <a:ext cx="2922768" cy="595003"/>
          </a:xfrm>
        </p:spPr>
        <p:txBody>
          <a:bodyPr tIns="0" bIns="0"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extLst>
      <p:ext uri="{BB962C8B-B14F-4D97-AF65-F5344CB8AC3E}">
        <p14:creationId xmlns:p14="http://schemas.microsoft.com/office/powerpoint/2010/main" val="1748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rt page">
    <p:spTree>
      <p:nvGrpSpPr>
        <p:cNvPr id="1" name=""/>
        <p:cNvGrpSpPr/>
        <p:nvPr/>
      </p:nvGrpSpPr>
      <p:grpSpPr>
        <a:xfrm>
          <a:off x="0" y="0"/>
          <a:ext cx="0" cy="0"/>
          <a:chOff x="0" y="0"/>
          <a:chExt cx="0" cy="0"/>
        </a:xfrm>
      </p:grpSpPr>
      <p:sp>
        <p:nvSpPr>
          <p:cNvPr id="2" name="Title 1"/>
          <p:cNvSpPr>
            <a:spLocks noGrp="1"/>
          </p:cNvSpPr>
          <p:nvPr>
            <p:ph type="title"/>
          </p:nvPr>
        </p:nvSpPr>
        <p:spPr>
          <a:xfrm>
            <a:off x="533399" y="114301"/>
            <a:ext cx="13030201"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525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4" hasCustomPrompt="1"/>
          </p:nvPr>
        </p:nvSpPr>
        <p:spPr>
          <a:xfrm>
            <a:off x="10640832" y="6518585"/>
            <a:ext cx="2922768" cy="595003"/>
          </a:xfrm>
        </p:spPr>
        <p:txBody>
          <a:bodyPr tIns="0" bIns="0" anchor="b"/>
          <a:lstStyle>
            <a:lvl1pPr marL="0" indent="0">
              <a:buNone/>
              <a:defRPr sz="1400" baseline="0">
                <a:solidFill>
                  <a:srgbClr val="BCBEC0"/>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6" name="Straight Connector 15">
            <a:extLst>
              <a:ext uri="{FF2B5EF4-FFF2-40B4-BE49-F238E27FC236}">
                <a16:creationId xmlns:a16="http://schemas.microsoft.com/office/drawing/2014/main" id="{4E2A439B-99D2-834B-815B-E7BE01E1BD98}"/>
              </a:ext>
            </a:extLst>
          </p:cNvPr>
          <p:cNvCxnSpPr>
            <a:cxnSpLocks/>
          </p:cNvCxnSpPr>
          <p:nvPr userDrawn="1"/>
        </p:nvCxnSpPr>
        <p:spPr>
          <a:xfrm>
            <a:off x="533400" y="210090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2B1729BE-8EF2-084F-BA08-B71DDBBF5E4E}"/>
              </a:ext>
            </a:extLst>
          </p:cNvPr>
          <p:cNvSpPr>
            <a:spLocks noGrp="1"/>
          </p:cNvSpPr>
          <p:nvPr>
            <p:ph type="subTitle" idx="1" hasCustomPrompt="1"/>
          </p:nvPr>
        </p:nvSpPr>
        <p:spPr>
          <a:xfrm>
            <a:off x="715782" y="1232132"/>
            <a:ext cx="12847818"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Tree>
    <p:extLst>
      <p:ext uri="{BB962C8B-B14F-4D97-AF65-F5344CB8AC3E}">
        <p14:creationId xmlns:p14="http://schemas.microsoft.com/office/powerpoint/2010/main" val="1907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uter">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11251769" y="1676400"/>
            <a:ext cx="2311831" cy="3559419"/>
          </a:xfrm>
        </p:spPr>
        <p:txBody>
          <a:bodyPr anchor="t"/>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a:t>Explainer </a:t>
            </a:r>
            <a:r>
              <a:rPr lang="en-US" dirty="0"/>
              <a:t>text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975" y="1515866"/>
            <a:ext cx="11530012" cy="6046851"/>
          </a:xfrm>
          <a:prstGeom prst="rect">
            <a:avLst/>
          </a:prstGeom>
        </p:spPr>
      </p:pic>
      <p:sp>
        <p:nvSpPr>
          <p:cNvPr id="11" name="Picture Placeholder 10"/>
          <p:cNvSpPr>
            <a:spLocks noGrp="1"/>
          </p:cNvSpPr>
          <p:nvPr>
            <p:ph type="pic" sz="quarter" idx="14" hasCustomPrompt="1"/>
          </p:nvPr>
        </p:nvSpPr>
        <p:spPr>
          <a:xfrm>
            <a:off x="2412755" y="1724775"/>
            <a:ext cx="8156448" cy="5221224"/>
          </a:xfrm>
        </p:spPr>
        <p:txBody>
          <a:bodyPr/>
          <a:lstStyle>
            <a:lvl1pPr marL="0" indent="0">
              <a:buNone/>
              <a:defRPr baseline="0"/>
            </a:lvl1pPr>
          </a:lstStyle>
          <a:p>
            <a:r>
              <a:rPr lang="en-US" dirty="0"/>
              <a:t> 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ut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89621" y="1028700"/>
            <a:ext cx="10535979" cy="7209674"/>
          </a:xfrm>
          <a:prstGeom prst="rect">
            <a:avLst/>
          </a:prstGeom>
        </p:spPr>
      </p:pic>
      <p:sp>
        <p:nvSpPr>
          <p:cNvPr id="2" name="Title 1"/>
          <p:cNvSpPr>
            <a:spLocks noGrp="1"/>
          </p:cNvSpPr>
          <p:nvPr>
            <p:ph type="title"/>
          </p:nvPr>
        </p:nvSpPr>
        <p:spPr>
          <a:xfrm>
            <a:off x="723900" y="114301"/>
            <a:ext cx="128397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723900" y="1676400"/>
            <a:ext cx="2659914" cy="3182376"/>
          </a:xfrm>
        </p:spPr>
        <p:txBody>
          <a:bodyPr anchor="t"/>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a:t>Explainer </a:t>
            </a:r>
            <a:r>
              <a:rPr lang="en-US" dirty="0"/>
              <a:t>text</a:t>
            </a:r>
          </a:p>
        </p:txBody>
      </p:sp>
      <p:sp>
        <p:nvSpPr>
          <p:cNvPr id="11" name="Picture Placeholder 10"/>
          <p:cNvSpPr>
            <a:spLocks noGrp="1"/>
          </p:cNvSpPr>
          <p:nvPr>
            <p:ph type="pic" sz="quarter" idx="14" hasCustomPrompt="1"/>
          </p:nvPr>
        </p:nvSpPr>
        <p:spPr>
          <a:xfrm>
            <a:off x="4355024" y="1676400"/>
            <a:ext cx="8818535" cy="5576807"/>
          </a:xfrm>
        </p:spPr>
        <p:txBody>
          <a:bodyPr/>
          <a:lstStyle>
            <a:lvl1pPr marL="0" indent="0">
              <a:buNone/>
              <a:defRPr baseline="0"/>
            </a:lvl1pPr>
          </a:lstStyle>
          <a:p>
            <a:r>
              <a:rPr lang="en-US" dirty="0"/>
              <a:t>  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8404" y="114300"/>
            <a:ext cx="5027702" cy="8229961"/>
          </a:xfrm>
          <a:prstGeom prst="rect">
            <a:avLst/>
          </a:prstGeom>
        </p:spPr>
      </p:pic>
      <p:sp>
        <p:nvSpPr>
          <p:cNvPr id="2" name="Title 1"/>
          <p:cNvSpPr>
            <a:spLocks noGrp="1"/>
          </p:cNvSpPr>
          <p:nvPr>
            <p:ph type="title"/>
          </p:nvPr>
        </p:nvSpPr>
        <p:spPr>
          <a:xfrm>
            <a:off x="723899" y="114300"/>
            <a:ext cx="8079137"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900" y="1676400"/>
            <a:ext cx="5427172" cy="3818867"/>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4587"/>
            <a:ext cx="837635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4"/>
          </p:nvPr>
        </p:nvSpPr>
        <p:spPr>
          <a:xfrm>
            <a:off x="9318410" y="532814"/>
            <a:ext cx="3298133" cy="6945086"/>
          </a:xfrm>
          <a:prstGeom prst="roundRect">
            <a:avLst>
              <a:gd name="adj" fmla="val 12706"/>
            </a:avLst>
          </a:prstGeom>
        </p:spPr>
        <p:txBody>
          <a:bodyPr/>
          <a:lstStyle/>
          <a:p>
            <a:r>
              <a:rPr lang="en-US" dirty="0"/>
              <a:t>Click icon to add picture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ne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0974" y="114300"/>
            <a:ext cx="5027702" cy="8229961"/>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4387" y="114300"/>
            <a:ext cx="5027702" cy="8229961"/>
          </a:xfrm>
          <a:prstGeom prst="rect">
            <a:avLst/>
          </a:prstGeom>
        </p:spPr>
      </p:pic>
      <p:sp>
        <p:nvSpPr>
          <p:cNvPr id="18" name="Picture Placeholder 14"/>
          <p:cNvSpPr>
            <a:spLocks noGrp="1"/>
          </p:cNvSpPr>
          <p:nvPr>
            <p:ph type="pic" sz="quarter" idx="15"/>
          </p:nvPr>
        </p:nvSpPr>
        <p:spPr>
          <a:xfrm>
            <a:off x="10504393" y="532814"/>
            <a:ext cx="3298133" cy="6945086"/>
          </a:xfrm>
          <a:prstGeom prst="roundRect">
            <a:avLst>
              <a:gd name="adj" fmla="val 12706"/>
            </a:avLst>
          </a:prstGeom>
        </p:spPr>
        <p:txBody>
          <a:bodyPr/>
          <a:lstStyle/>
          <a:p>
            <a:r>
              <a:rPr lang="en-US" dirty="0"/>
              <a:t>Click icon to add picture</a:t>
            </a:r>
          </a:p>
        </p:txBody>
      </p:sp>
      <p:sp>
        <p:nvSpPr>
          <p:cNvPr id="2" name="Title 1"/>
          <p:cNvSpPr>
            <a:spLocks noGrp="1"/>
          </p:cNvSpPr>
          <p:nvPr>
            <p:ph type="title"/>
          </p:nvPr>
        </p:nvSpPr>
        <p:spPr>
          <a:xfrm>
            <a:off x="533400" y="178011"/>
            <a:ext cx="5603929" cy="85069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900" y="1676400"/>
            <a:ext cx="4654496" cy="3818867"/>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554016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4"/>
          </p:nvPr>
        </p:nvSpPr>
        <p:spPr>
          <a:xfrm>
            <a:off x="6450980" y="532814"/>
            <a:ext cx="3298133" cy="6945086"/>
          </a:xfrm>
          <a:prstGeom prst="roundRect">
            <a:avLst>
              <a:gd name="adj" fmla="val 12706"/>
            </a:avLst>
          </a:prstGeom>
        </p:spPr>
        <p:txBody>
          <a:bodyPr/>
          <a:lstStyle/>
          <a:p>
            <a:r>
              <a:rPr lang="en-US" dirty="0"/>
              <a:t>Click icon to add picture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4587"/>
            <a:ext cx="701250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352" y="289589"/>
            <a:ext cx="6058274" cy="7940011"/>
          </a:xfrm>
          <a:prstGeom prst="rect">
            <a:avLst/>
          </a:prstGeom>
        </p:spPr>
      </p:pic>
      <p:sp>
        <p:nvSpPr>
          <p:cNvPr id="2" name="Title 1"/>
          <p:cNvSpPr>
            <a:spLocks noGrp="1"/>
          </p:cNvSpPr>
          <p:nvPr>
            <p:ph type="title"/>
          </p:nvPr>
        </p:nvSpPr>
        <p:spPr>
          <a:xfrm>
            <a:off x="533400" y="152228"/>
            <a:ext cx="7029773" cy="876472"/>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899" y="1676400"/>
            <a:ext cx="6529307" cy="4055450"/>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p:cNvSpPr>
            <a:spLocks noGrp="1"/>
          </p:cNvSpPr>
          <p:nvPr>
            <p:ph type="pic" sz="quarter" idx="14" hasCustomPrompt="1"/>
          </p:nvPr>
        </p:nvSpPr>
        <p:spPr>
          <a:xfrm>
            <a:off x="8178800" y="1058846"/>
            <a:ext cx="4463143" cy="5900057"/>
          </a:xfrm>
        </p:spPr>
        <p:txBody>
          <a:bodyPr/>
          <a:lstStyle>
            <a:lvl1pPr marL="0" indent="0">
              <a:buNone/>
              <a:defRPr/>
            </a:lvl1pPr>
          </a:lstStyle>
          <a:p>
            <a:r>
              <a:rPr lang="en-US" dirty="0"/>
              <a:t>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7315200" y="0"/>
            <a:ext cx="7315200" cy="8229600"/>
          </a:xfrm>
        </p:spPr>
        <p:txBody>
          <a:bodyPr/>
          <a:lstStyle>
            <a:lvl1pPr marL="0" indent="0">
              <a:buNone/>
              <a:defRPr/>
            </a:lvl1pPr>
          </a:lstStyle>
          <a:p>
            <a:r>
              <a:rPr lang="en-US" dirty="0"/>
              <a:t>Insert photo here</a:t>
            </a:r>
          </a:p>
        </p:txBody>
      </p:sp>
      <p:sp>
        <p:nvSpPr>
          <p:cNvPr id="2" name="Title 1"/>
          <p:cNvSpPr>
            <a:spLocks noGrp="1"/>
          </p:cNvSpPr>
          <p:nvPr>
            <p:ph type="title" hasCustomPrompt="1"/>
          </p:nvPr>
        </p:nvSpPr>
        <p:spPr>
          <a:xfrm>
            <a:off x="1937659" y="1458686"/>
            <a:ext cx="4833258" cy="2085619"/>
          </a:xfrm>
        </p:spPr>
        <p:txBody>
          <a:bodyPr anchor="b"/>
          <a:lstStyle>
            <a:lvl1pPr>
              <a:defRPr sz="4000" b="0">
                <a:latin typeface="+mn-lt"/>
              </a:defRPr>
            </a:lvl1pPr>
          </a:lstStyle>
          <a:p>
            <a:r>
              <a:rPr lang="en-US" dirty="0"/>
              <a:t>Insert Name</a:t>
            </a:r>
          </a:p>
        </p:txBody>
      </p:sp>
      <p:sp>
        <p:nvSpPr>
          <p:cNvPr id="7" name="Text Placeholder 6"/>
          <p:cNvSpPr>
            <a:spLocks noGrp="1"/>
          </p:cNvSpPr>
          <p:nvPr>
            <p:ph type="body" sz="quarter" idx="13" hasCustomPrompt="1"/>
          </p:nvPr>
        </p:nvSpPr>
        <p:spPr>
          <a:xfrm>
            <a:off x="1147623" y="4816932"/>
            <a:ext cx="5623293" cy="2510468"/>
          </a:xfrm>
          <a:prstGeom prst="rect">
            <a:avLst/>
          </a:prstGeom>
        </p:spPr>
        <p:txBody>
          <a:bodyPr/>
          <a:lstStyle>
            <a:lvl1pPr marL="0" indent="0">
              <a:spcAft>
                <a:spcPts val="0"/>
              </a:spcAft>
              <a:buNone/>
              <a:defRPr sz="1800" baseline="0"/>
            </a:lvl1pPr>
            <a:lvl2pPr marL="228600" indent="0">
              <a:spcAft>
                <a:spcPts val="0"/>
              </a:spcAft>
              <a:buNone/>
              <a:defRPr sz="1800"/>
            </a:lvl2pPr>
            <a:lvl3pPr marL="457200" indent="0">
              <a:spcAft>
                <a:spcPts val="0"/>
              </a:spcAft>
              <a:buNone/>
              <a:defRPr sz="1800"/>
            </a:lvl3pPr>
            <a:lvl4pPr marL="685800" indent="0">
              <a:spcAft>
                <a:spcPts val="0"/>
              </a:spcAft>
              <a:buNone/>
              <a:defRPr sz="1800"/>
            </a:lvl4pPr>
            <a:lvl5pPr marL="914400" indent="0">
              <a:spcAft>
                <a:spcPts val="0"/>
              </a:spcAft>
              <a:buNone/>
              <a:defRPr sz="1800"/>
            </a:lvl5pPr>
          </a:lstStyle>
          <a:p>
            <a:pPr lvl="0"/>
            <a:r>
              <a:rPr lang="en-US" dirty="0"/>
              <a:t>Insert Bio</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1792" y="2982686"/>
            <a:ext cx="462566" cy="471032"/>
          </a:xfrm>
          <a:prstGeom prst="rect">
            <a:avLst/>
          </a:prstGeom>
        </p:spPr>
      </p:pic>
      <p:cxnSp>
        <p:nvCxnSpPr>
          <p:cNvPr id="13" name="Straight Connector 12"/>
          <p:cNvCxnSpPr/>
          <p:nvPr userDrawn="1"/>
        </p:nvCxnSpPr>
        <p:spPr>
          <a:xfrm>
            <a:off x="1147623" y="3788229"/>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7623" y="4637315"/>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hasCustomPrompt="1"/>
          </p:nvPr>
        </p:nvSpPr>
        <p:spPr>
          <a:xfrm>
            <a:off x="1147623" y="3788229"/>
            <a:ext cx="5623293" cy="825513"/>
          </a:xfrm>
        </p:spPr>
        <p:txBody>
          <a:bodyPr anchor="ctr"/>
          <a:lstStyle>
            <a:lvl1pPr marL="0" indent="0">
              <a:buNone/>
              <a:defRPr sz="2400">
                <a:solidFill>
                  <a:srgbClr val="808285"/>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Job Title</a:t>
            </a:r>
          </a:p>
        </p:txBody>
      </p:sp>
      <p:sp>
        <p:nvSpPr>
          <p:cNvPr id="9" name="Slide Number Placeholder 4">
            <a:extLst>
              <a:ext uri="{FF2B5EF4-FFF2-40B4-BE49-F238E27FC236}">
                <a16:creationId xmlns:a16="http://schemas.microsoft.com/office/drawing/2014/main" id="{BCA10309-DD1F-F345-B2A8-60C123330296}"/>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Pag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D98112-3A9F-0945-8BE7-39A5C336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114"/>
            <a:ext cx="14630400" cy="8240714"/>
          </a:xfrm>
          <a:prstGeom prst="rect">
            <a:avLst/>
          </a:prstGeom>
        </p:spPr>
      </p:pic>
      <p:sp>
        <p:nvSpPr>
          <p:cNvPr id="11" name="Picture Placeholder 10"/>
          <p:cNvSpPr>
            <a:spLocks noGrp="1"/>
          </p:cNvSpPr>
          <p:nvPr>
            <p:ph type="pic" sz="quarter" idx="14" hasCustomPrompt="1"/>
          </p:nvPr>
        </p:nvSpPr>
        <p:spPr>
          <a:xfrm>
            <a:off x="7315200" y="0"/>
            <a:ext cx="7315200" cy="8229600"/>
          </a:xfrm>
        </p:spPr>
        <p:txBody>
          <a:bodyPr/>
          <a:lstStyle>
            <a:lvl1pPr marL="0" indent="0">
              <a:buNone/>
              <a:defRPr/>
            </a:lvl1pPr>
          </a:lstStyle>
          <a:p>
            <a:r>
              <a:rPr lang="en-US" dirty="0"/>
              <a:t>Insert photo here</a:t>
            </a:r>
          </a:p>
        </p:txBody>
      </p:sp>
      <p:sp>
        <p:nvSpPr>
          <p:cNvPr id="2" name="Title 1"/>
          <p:cNvSpPr>
            <a:spLocks noGrp="1"/>
          </p:cNvSpPr>
          <p:nvPr>
            <p:ph type="title" hasCustomPrompt="1"/>
          </p:nvPr>
        </p:nvSpPr>
        <p:spPr>
          <a:xfrm>
            <a:off x="1937659" y="1458686"/>
            <a:ext cx="4833258" cy="2085619"/>
          </a:xfrm>
        </p:spPr>
        <p:txBody>
          <a:bodyPr anchor="b"/>
          <a:lstStyle>
            <a:lvl1pPr>
              <a:defRPr sz="4000" b="0">
                <a:latin typeface="+mn-lt"/>
              </a:defRPr>
            </a:lvl1pPr>
          </a:lstStyle>
          <a:p>
            <a:r>
              <a:rPr lang="en-US" dirty="0"/>
              <a:t>Insert Name</a:t>
            </a:r>
          </a:p>
        </p:txBody>
      </p:sp>
      <p:sp>
        <p:nvSpPr>
          <p:cNvPr id="7" name="Text Placeholder 6"/>
          <p:cNvSpPr>
            <a:spLocks noGrp="1"/>
          </p:cNvSpPr>
          <p:nvPr>
            <p:ph type="body" sz="quarter" idx="13" hasCustomPrompt="1"/>
          </p:nvPr>
        </p:nvSpPr>
        <p:spPr>
          <a:xfrm>
            <a:off x="1147623" y="4816932"/>
            <a:ext cx="5623293" cy="2510468"/>
          </a:xfrm>
          <a:prstGeom prst="rect">
            <a:avLst/>
          </a:prstGeom>
        </p:spPr>
        <p:txBody>
          <a:bodyPr/>
          <a:lstStyle>
            <a:lvl1pPr marL="0" indent="0">
              <a:spcAft>
                <a:spcPts val="0"/>
              </a:spcAft>
              <a:buNone/>
              <a:defRPr sz="1800" baseline="0"/>
            </a:lvl1pPr>
            <a:lvl2pPr marL="228600" indent="0">
              <a:spcAft>
                <a:spcPts val="0"/>
              </a:spcAft>
              <a:buNone/>
              <a:defRPr sz="1800"/>
            </a:lvl2pPr>
            <a:lvl3pPr marL="457200" indent="0">
              <a:spcAft>
                <a:spcPts val="0"/>
              </a:spcAft>
              <a:buNone/>
              <a:defRPr sz="1800"/>
            </a:lvl3pPr>
            <a:lvl4pPr marL="685800" indent="0">
              <a:spcAft>
                <a:spcPts val="0"/>
              </a:spcAft>
              <a:buNone/>
              <a:defRPr sz="1800"/>
            </a:lvl4pPr>
            <a:lvl5pPr marL="914400" indent="0">
              <a:spcAft>
                <a:spcPts val="0"/>
              </a:spcAft>
              <a:buNone/>
              <a:defRPr sz="1800"/>
            </a:lvl5pPr>
          </a:lstStyle>
          <a:p>
            <a:pPr lvl="0"/>
            <a:r>
              <a:rPr lang="en-US" dirty="0"/>
              <a:t>Insert Bio</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1792" y="2982686"/>
            <a:ext cx="462566" cy="471032"/>
          </a:xfrm>
          <a:prstGeom prst="rect">
            <a:avLst/>
          </a:prstGeom>
        </p:spPr>
      </p:pic>
      <p:cxnSp>
        <p:nvCxnSpPr>
          <p:cNvPr id="13" name="Straight Connector 12"/>
          <p:cNvCxnSpPr/>
          <p:nvPr userDrawn="1"/>
        </p:nvCxnSpPr>
        <p:spPr>
          <a:xfrm>
            <a:off x="1147623" y="3788229"/>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7623" y="4637315"/>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hasCustomPrompt="1"/>
          </p:nvPr>
        </p:nvSpPr>
        <p:spPr>
          <a:xfrm>
            <a:off x="1147623" y="3788229"/>
            <a:ext cx="5623293" cy="825513"/>
          </a:xfrm>
        </p:spPr>
        <p:txBody>
          <a:bodyPr anchor="ctr"/>
          <a:lstStyle>
            <a:lvl1pPr marL="0" indent="0">
              <a:buNone/>
              <a:defRPr sz="2400">
                <a:solidFill>
                  <a:srgbClr val="808285"/>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Job Title</a:t>
            </a:r>
          </a:p>
        </p:txBody>
      </p:sp>
      <p:sp>
        <p:nvSpPr>
          <p:cNvPr id="10" name="Slide Number Placeholder 4">
            <a:extLst>
              <a:ext uri="{FF2B5EF4-FFF2-40B4-BE49-F238E27FC236}">
                <a16:creationId xmlns:a16="http://schemas.microsoft.com/office/drawing/2014/main" id="{416FB656-20F5-A34E-AFB9-E10647E29DF9}"/>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s Page 1">
    <p:spTree>
      <p:nvGrpSpPr>
        <p:cNvPr id="1" name=""/>
        <p:cNvGrpSpPr/>
        <p:nvPr/>
      </p:nvGrpSpPr>
      <p:grpSpPr>
        <a:xfrm>
          <a:off x="0" y="0"/>
          <a:ext cx="0" cy="0"/>
          <a:chOff x="0" y="0"/>
          <a:chExt cx="0" cy="0"/>
        </a:xfrm>
      </p:grpSpPr>
      <p:sp>
        <p:nvSpPr>
          <p:cNvPr id="2" name="Title 1"/>
          <p:cNvSpPr>
            <a:spLocks noGrp="1"/>
          </p:cNvSpPr>
          <p:nvPr>
            <p:ph type="title"/>
          </p:nvPr>
        </p:nvSpPr>
        <p:spPr>
          <a:xfrm>
            <a:off x="723900" y="114299"/>
            <a:ext cx="4561021" cy="1189581"/>
          </a:xfrm>
        </p:spPr>
        <p:txBody>
          <a:bodyPr anchor="b"/>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682212"/>
            <a:ext cx="518370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4"/>
          </p:nvPr>
        </p:nvSpPr>
        <p:spPr>
          <a:xfrm>
            <a:off x="723900" y="2797402"/>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w/arrow">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2833772" y="1676400"/>
            <a:ext cx="1056632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84CB3DB-54E2-8C40-9F92-734AA39D756C}"/>
              </a:ext>
            </a:extLst>
          </p:cNvPr>
          <p:cNvGrpSpPr/>
          <p:nvPr userDrawn="1"/>
        </p:nvGrpSpPr>
        <p:grpSpPr>
          <a:xfrm>
            <a:off x="715783" y="1590064"/>
            <a:ext cx="1230702" cy="1447376"/>
            <a:chOff x="5871258" y="341719"/>
            <a:chExt cx="1230581" cy="1447234"/>
          </a:xfrm>
          <a:solidFill>
            <a:srgbClr val="BCBEC0"/>
          </a:solidFill>
        </p:grpSpPr>
        <p:sp>
          <p:nvSpPr>
            <p:cNvPr id="11" name="Rectangle 10">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s Page 2">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4545524" cy="1203056"/>
          </a:xfrm>
        </p:spPr>
        <p:txBody>
          <a:bodyPr anchor="b"/>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4"/>
          </p:nvPr>
        </p:nvSpPr>
        <p:spPr>
          <a:xfrm>
            <a:off x="715783" y="2038766"/>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s Page 3">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4530025" cy="1234053"/>
          </a:xfrm>
        </p:spPr>
        <p:txBody>
          <a:bodyPr anchor="b"/>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ext Placeholder 6"/>
          <p:cNvSpPr>
            <a:spLocks noGrp="1"/>
          </p:cNvSpPr>
          <p:nvPr>
            <p:ph type="body" sz="quarter" idx="14"/>
          </p:nvPr>
        </p:nvSpPr>
        <p:spPr>
          <a:xfrm>
            <a:off x="715783" y="2085260"/>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cxnSp>
        <p:nvCxnSpPr>
          <p:cNvPr id="22" name="Straight Connector 21">
            <a:extLst>
              <a:ext uri="{FF2B5EF4-FFF2-40B4-BE49-F238E27FC236}">
                <a16:creationId xmlns:a16="http://schemas.microsoft.com/office/drawing/2014/main" id="{717F13FE-D5C2-3148-BE87-CD38AB6DDBF9}"/>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s Page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243900"/>
            <a:ext cx="4327070" cy="1141063"/>
          </a:xfrm>
        </p:spPr>
        <p:txBody>
          <a:bodyPr anchor="b"/>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ext Placeholder 6"/>
          <p:cNvSpPr>
            <a:spLocks noGrp="1"/>
          </p:cNvSpPr>
          <p:nvPr>
            <p:ph type="body" sz="quarter" idx="14"/>
          </p:nvPr>
        </p:nvSpPr>
        <p:spPr>
          <a:xfrm>
            <a:off x="715783" y="2196556"/>
            <a:ext cx="4335187" cy="4316186"/>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rgbClr val="30F29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rgbClr val="30F29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30F29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30F29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cxnSp>
        <p:nvCxnSpPr>
          <p:cNvPr id="22" name="Straight Connector 21">
            <a:extLst>
              <a:ext uri="{FF2B5EF4-FFF2-40B4-BE49-F238E27FC236}">
                <a16:creationId xmlns:a16="http://schemas.microsoft.com/office/drawing/2014/main" id="{00BF1072-4605-4A4E-8774-C69A17A18873}"/>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s Page 5">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ext Placeholder 6"/>
          <p:cNvSpPr>
            <a:spLocks noGrp="1"/>
          </p:cNvSpPr>
          <p:nvPr>
            <p:ph type="body" sz="quarter" idx="14"/>
          </p:nvPr>
        </p:nvSpPr>
        <p:spPr>
          <a:xfrm>
            <a:off x="715783" y="2193749"/>
            <a:ext cx="4335187" cy="4316186"/>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cxnSp>
        <p:nvCxnSpPr>
          <p:cNvPr id="22" name="Straight Connector 21">
            <a:extLst>
              <a:ext uri="{FF2B5EF4-FFF2-40B4-BE49-F238E27FC236}">
                <a16:creationId xmlns:a16="http://schemas.microsoft.com/office/drawing/2014/main" id="{D5A56FD4-EFF1-5F42-99BD-9A1B0419AF94}"/>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F311889-7E63-9443-872D-3EF57E28BF8F}"/>
              </a:ext>
            </a:extLst>
          </p:cNvPr>
          <p:cNvSpPr>
            <a:spLocks noGrp="1"/>
          </p:cNvSpPr>
          <p:nvPr>
            <p:ph type="title"/>
          </p:nvPr>
        </p:nvSpPr>
        <p:spPr>
          <a:xfrm>
            <a:off x="723901" y="243900"/>
            <a:ext cx="4327070" cy="1141063"/>
          </a:xfrm>
        </p:spPr>
        <p:txBody>
          <a:bodyPr anchor="b"/>
          <a:lstStyle>
            <a:lvl1pPr>
              <a:defRPr sz="3000" b="1" i="0">
                <a:solidFill>
                  <a:schemeClr val="bg1"/>
                </a:solidFill>
                <a:latin typeface="DM Sans" pitchFamily="2" charset="77"/>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 slide 1">
    <p:spTree>
      <p:nvGrpSpPr>
        <p:cNvPr id="1" name=""/>
        <p:cNvGrpSpPr/>
        <p:nvPr/>
      </p:nvGrpSpPr>
      <p:grpSpPr>
        <a:xfrm>
          <a:off x="0" y="0"/>
          <a:ext cx="0" cy="0"/>
          <a:chOff x="0" y="0"/>
          <a:chExt cx="0" cy="0"/>
        </a:xfrm>
      </p:grpSpPr>
      <p:sp>
        <p:nvSpPr>
          <p:cNvPr id="2" name="Title 1"/>
          <p:cNvSpPr>
            <a:spLocks noGrp="1"/>
          </p:cNvSpPr>
          <p:nvPr>
            <p:ph type="title"/>
          </p:nvPr>
        </p:nvSpPr>
        <p:spPr>
          <a:xfrm>
            <a:off x="723900" y="116637"/>
            <a:ext cx="12839700" cy="912063"/>
          </a:xfrm>
        </p:spPr>
        <p:txBody>
          <a:bodyPr anchor="ctr"/>
          <a:lstStyle>
            <a:lvl1pPr>
              <a:defRPr sz="3000" b="0">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4587"/>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9620"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9620" y="1681614"/>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5584"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5584" y="1681614"/>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8269"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8269" y="1681614"/>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29620"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29620" y="4609873"/>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5584"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5584" y="4609873"/>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88269"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88269" y="4609873"/>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 slide 2">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1"/>
            <a:ext cx="128397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33248"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33248" y="1681614"/>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9212"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9212" y="1681614"/>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91897"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91897" y="1681614"/>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33248"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33248" y="4609873"/>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9212"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9212" y="4609873"/>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91897"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91897" y="4609873"/>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fo slide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2839700" cy="914400"/>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5" name="Text Placeholder 6"/>
          <p:cNvSpPr>
            <a:spLocks noGrp="1"/>
          </p:cNvSpPr>
          <p:nvPr>
            <p:ph type="body" sz="quarter" idx="17"/>
          </p:nvPr>
        </p:nvSpPr>
        <p:spPr>
          <a:xfrm>
            <a:off x="733898" y="2632739"/>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33898" y="1681614"/>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9862" y="2632739"/>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9862" y="1681614"/>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92547" y="2632739"/>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92547" y="1681614"/>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33898" y="5560998"/>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33898" y="4609873"/>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9862" y="5560998"/>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9862" y="4609873"/>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92547" y="5560998"/>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92547" y="4609873"/>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17" name="Straight Connector 16">
            <a:extLst>
              <a:ext uri="{FF2B5EF4-FFF2-40B4-BE49-F238E27FC236}">
                <a16:creationId xmlns:a16="http://schemas.microsoft.com/office/drawing/2014/main" id="{A5056D64-AB13-194A-BA6A-921AFCC9999A}"/>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74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 slide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31100"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31100"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7064"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7064"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9749"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9749"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31100"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31100"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7064"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7064"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89749"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89749"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 slide 5">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0" i="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31100"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31100" y="1690800"/>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7064"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7064" y="1690800"/>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9749"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9749" y="1690800"/>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31100"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31100" y="4619059"/>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7064"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7064" y="4619059"/>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89749"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89749" y="4619059"/>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 Slide Split 1">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256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500907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5485662"/>
            <a:ext cx="12839700" cy="1627926"/>
          </a:xfrm>
          <a:prstGeom prst="rect">
            <a:avLst/>
          </a:prstGeom>
        </p:spPr>
        <p:txBody>
          <a:bodyPr/>
          <a:lstStyle>
            <a:lvl1pPr marL="0" indent="0">
              <a:spcAft>
                <a:spcPts val="0"/>
              </a:spcAft>
              <a:buNone/>
              <a:defRPr sz="16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Icon">
    <p:spTree>
      <p:nvGrpSpPr>
        <p:cNvPr id="1" name=""/>
        <p:cNvGrpSpPr/>
        <p:nvPr/>
      </p:nvGrpSpPr>
      <p:grpSpPr>
        <a:xfrm>
          <a:off x="0" y="0"/>
          <a:ext cx="0" cy="0"/>
          <a:chOff x="0" y="0"/>
          <a:chExt cx="0" cy="0"/>
        </a:xfrm>
      </p:grpSpPr>
      <p:sp>
        <p:nvSpPr>
          <p:cNvPr id="2" name="Title 1"/>
          <p:cNvSpPr>
            <a:spLocks noGrp="1"/>
          </p:cNvSpPr>
          <p:nvPr>
            <p:ph type="title"/>
          </p:nvPr>
        </p:nvSpPr>
        <p:spPr>
          <a:xfrm>
            <a:off x="533400" y="145296"/>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60035" y="1676400"/>
            <a:ext cx="10303566"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43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4" hasCustomPrompt="1"/>
          </p:nvPr>
        </p:nvSpPr>
        <p:spPr>
          <a:xfrm>
            <a:off x="715783" y="1677035"/>
            <a:ext cx="1728787" cy="1728788"/>
          </a:xfrm>
        </p:spPr>
        <p:txBody>
          <a:bodyPr/>
          <a:lstStyle>
            <a:lvl1pPr marL="0" indent="0">
              <a:buNone/>
              <a:defRPr/>
            </a:lvl1pPr>
          </a:lstStyle>
          <a:p>
            <a:r>
              <a:rPr lang="en-US" dirty="0"/>
              <a:t>Insert icon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nfo Slide Split 1">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256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5"/>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5"/>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5"/>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500907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5485662"/>
            <a:ext cx="12839700" cy="1627926"/>
          </a:xfrm>
          <a:prstGeom prst="rect">
            <a:avLst/>
          </a:prstGeom>
        </p:spPr>
        <p:txBody>
          <a:bodyPr/>
          <a:lstStyle>
            <a:lvl1pPr marL="0" indent="0">
              <a:spcAft>
                <a:spcPts val="0"/>
              </a:spcAft>
              <a:buNone/>
              <a:defRPr sz="16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249583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 Slide Split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6163"/>
            <a:ext cx="13030200" cy="912537"/>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631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454156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4975626"/>
            <a:ext cx="12839700" cy="2137962"/>
          </a:xfrm>
          <a:prstGeom prst="rect">
            <a:avLst/>
          </a:prstGeom>
        </p:spPr>
        <p:txBody>
          <a:bodyPr/>
          <a:lstStyle>
            <a:lvl1pPr marL="0" indent="0">
              <a:spcAft>
                <a:spcPts val="0"/>
              </a:spcAft>
              <a:buNone/>
              <a:defRPr sz="16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nfo Slide Split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6163"/>
            <a:ext cx="13030200" cy="912537"/>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631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454156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4975626"/>
            <a:ext cx="12800036" cy="2137962"/>
          </a:xfrm>
          <a:prstGeom prst="rect">
            <a:avLst/>
          </a:prstGeom>
        </p:spPr>
        <p:txBody>
          <a:bodyPr/>
          <a:lstStyle>
            <a:lvl1pPr marL="0" indent="0">
              <a:spcAft>
                <a:spcPts val="0"/>
              </a:spcAft>
              <a:buNone/>
              <a:defRPr sz="16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78105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Info Slide Split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6163"/>
            <a:ext cx="13030200" cy="912537"/>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631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454156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4975626"/>
            <a:ext cx="12800036" cy="2137962"/>
          </a:xfrm>
          <a:prstGeom prst="rect">
            <a:avLst/>
          </a:prstGeom>
        </p:spPr>
        <p:txBody>
          <a:bodyPr/>
          <a:lstStyle>
            <a:lvl1pPr marL="0" indent="0">
              <a:spcAft>
                <a:spcPts val="0"/>
              </a:spcAft>
              <a:buNone/>
              <a:defRPr sz="16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30780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s w/arrow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2990077" y="1676400"/>
            <a:ext cx="10566323" cy="4823460"/>
          </a:xfrm>
          <a:prstGeom prst="rect">
            <a:avLst/>
          </a:prstGeom>
        </p:spPr>
        <p:txBody>
          <a:bodyPr numCol="2" spcCol="457200"/>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84CB3DB-54E2-8C40-9F92-734AA39D756C}"/>
              </a:ext>
            </a:extLst>
          </p:cNvPr>
          <p:cNvGrpSpPr/>
          <p:nvPr userDrawn="1"/>
        </p:nvGrpSpPr>
        <p:grpSpPr>
          <a:xfrm>
            <a:off x="715783" y="1717484"/>
            <a:ext cx="1230702" cy="1447376"/>
            <a:chOff x="5871258" y="341719"/>
            <a:chExt cx="1230581" cy="1447234"/>
          </a:xfrm>
          <a:solidFill>
            <a:srgbClr val="BCBEC0"/>
          </a:solidFill>
        </p:grpSpPr>
        <p:sp>
          <p:nvSpPr>
            <p:cNvPr id="11" name="Rectangle 10">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Arrow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973800" cy="914400"/>
          </a:xfrm>
        </p:spPr>
        <p:txBody>
          <a:bodyPr anchor="ctr"/>
          <a:lstStyle>
            <a:lvl1pPr>
              <a:defRPr sz="3000" b="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50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BCBEC0"/>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Arrow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b="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191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25548" y="1888434"/>
            <a:ext cx="5546035" cy="5225154"/>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976253" y="1890357"/>
            <a:ext cx="1577405" cy="1855119"/>
            <a:chOff x="5871258" y="341719"/>
            <a:chExt cx="1230581" cy="1447234"/>
          </a:xfrm>
          <a:solidFill>
            <a:srgbClr val="30F29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ext Arrow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12839700" cy="914400"/>
          </a:xfrm>
        </p:spPr>
        <p:txBody>
          <a:bodyPr anchor="ctr"/>
          <a:lstStyle>
            <a:lvl1pPr>
              <a:defRPr sz="3000">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FFC62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 name="Straight Connector 13">
            <a:extLst>
              <a:ext uri="{FF2B5EF4-FFF2-40B4-BE49-F238E27FC236}">
                <a16:creationId xmlns:a16="http://schemas.microsoft.com/office/drawing/2014/main" id="{50BE20B8-1460-9B49-9F78-AB061869054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Large Arrow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BCBEC0"/>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BCBEC0"/>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EE69AD13-8417-2E4A-8175-0FE1FF8CF89D}"/>
              </a:ext>
            </a:extLst>
          </p:cNvPr>
          <p:cNvCxnSpPr>
            <a:cxnSpLocks/>
          </p:cNvCxnSpPr>
          <p:nvPr userDrawn="1"/>
        </p:nvCxnSpPr>
        <p:spPr>
          <a:xfrm>
            <a:off x="535170" y="75015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Large Arrow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0785F2"/>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67962"/>
            <a:ext cx="2893423" cy="396538"/>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0785F2"/>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85F2"/>
                </a:solidFill>
              </a:endParaRPr>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85F2"/>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Al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8107528"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5802659" y="1676400"/>
            <a:ext cx="7760941" cy="5446295"/>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437"/>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Text Large Arrow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FFC628"/>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FFC62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4">
            <a:extLst>
              <a:ext uri="{FF2B5EF4-FFF2-40B4-BE49-F238E27FC236}">
                <a16:creationId xmlns:a16="http://schemas.microsoft.com/office/drawing/2014/main" id="{811B80CC-81C5-3B45-B840-02E09D0E18A1}"/>
              </a:ext>
            </a:extLst>
          </p:cNvPr>
          <p:cNvSpPr>
            <a:spLocks noGrp="1"/>
          </p:cNvSpPr>
          <p:nvPr>
            <p:ph type="sldNum" sz="quarter" idx="12"/>
          </p:nvPr>
        </p:nvSpPr>
        <p:spPr>
          <a:xfrm>
            <a:off x="11432177" y="7667962"/>
            <a:ext cx="2893423" cy="396538"/>
          </a:xfrm>
        </p:spPr>
        <p:txBody>
          <a:bodyPr/>
          <a:lstStyle/>
          <a:p>
            <a:fld id="{F384092C-9B9C-9748-AC6A-F06C9D03AD52}" type="slidenum">
              <a:rPr lang="en-US" smtClean="0"/>
              <a:t>‹#›</a:t>
            </a:fld>
            <a:endParaRPr lang="en-US" dirty="0"/>
          </a:p>
        </p:txBody>
      </p:sp>
      <p:cxnSp>
        <p:nvCxnSpPr>
          <p:cNvPr id="14" name="Straight Connector 13">
            <a:extLst>
              <a:ext uri="{FF2B5EF4-FFF2-40B4-BE49-F238E27FC236}">
                <a16:creationId xmlns:a16="http://schemas.microsoft.com/office/drawing/2014/main" id="{68F32AAC-046B-2F45-86AB-2B98742DDD9C}"/>
              </a:ext>
            </a:extLst>
          </p:cNvPr>
          <p:cNvCxnSpPr>
            <a:cxnSpLocks/>
          </p:cNvCxnSpPr>
          <p:nvPr userDrawn="1"/>
        </p:nvCxnSpPr>
        <p:spPr>
          <a:xfrm>
            <a:off x="535170" y="75015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Plus Column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6E1E96-957B-054B-A902-48C70138781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67000"/>
                    </a14:imgEffect>
                  </a14:imgLayer>
                </a14:imgProps>
              </a:ext>
              <a:ext uri="{28A0092B-C50C-407E-A947-70E740481C1C}">
                <a14:useLocalDpi xmlns:a14="http://schemas.microsoft.com/office/drawing/2010/main"/>
              </a:ext>
            </a:extLst>
          </a:blip>
          <a:srcRect l="49503" t="15350" b="224"/>
          <a:stretch/>
        </p:blipFill>
        <p:spPr>
          <a:xfrm flipH="1">
            <a:off x="9119953" y="1"/>
            <a:ext cx="5510445" cy="8229600"/>
          </a:xfrm>
          <a:prstGeom prst="rect">
            <a:avLst/>
          </a:prstGeom>
        </p:spPr>
      </p:pic>
      <p:pic>
        <p:nvPicPr>
          <p:cNvPr id="11" name="Picture 10"/>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0" y="0"/>
            <a:ext cx="9649991" cy="8229601"/>
          </a:xfrm>
          <a:prstGeom prst="rect">
            <a:avLst/>
          </a:prstGeom>
        </p:spPr>
      </p:pic>
      <p:sp>
        <p:nvSpPr>
          <p:cNvPr id="2" name="Title 1"/>
          <p:cNvSpPr>
            <a:spLocks noGrp="1"/>
          </p:cNvSpPr>
          <p:nvPr userDrawn="1">
            <p:ph type="title"/>
          </p:nvPr>
        </p:nvSpPr>
        <p:spPr>
          <a:xfrm>
            <a:off x="533400" y="114300"/>
            <a:ext cx="13030200" cy="914400"/>
          </a:xfrm>
        </p:spPr>
        <p:txBody>
          <a:bodyPr anchor="ctr"/>
          <a:lstStyle>
            <a:lvl1pPr>
              <a:defRPr sz="3000" b="0">
                <a:solidFill>
                  <a:schemeClr val="bg1"/>
                </a:solidFill>
                <a:latin typeface="+mj-lt"/>
              </a:defRPr>
            </a:lvl1pPr>
          </a:lstStyle>
          <a:p>
            <a:r>
              <a:rPr lang="en-US"/>
              <a:t>Click to edit Master title style</a:t>
            </a:r>
            <a:endParaRPr lang="en-US" dirty="0"/>
          </a:p>
        </p:txBody>
      </p:sp>
      <p:sp>
        <p:nvSpPr>
          <p:cNvPr id="7" name="Text Placeholder 6"/>
          <p:cNvSpPr>
            <a:spLocks noGrp="1"/>
          </p:cNvSpPr>
          <p:nvPr userDrawn="1">
            <p:ph type="body" sz="quarter" idx="13"/>
          </p:nvPr>
        </p:nvSpPr>
        <p:spPr>
          <a:xfrm>
            <a:off x="5486400" y="2107096"/>
            <a:ext cx="8339958" cy="4043804"/>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a:extLst>
              <a:ext uri="{FF2B5EF4-FFF2-40B4-BE49-F238E27FC236}">
                <a16:creationId xmlns:a16="http://schemas.microsoft.com/office/drawing/2014/main" id="{0B50B145-5078-6949-B5D2-585866875A1B}"/>
              </a:ext>
            </a:extLst>
          </p:cNvPr>
          <p:cNvSpPr>
            <a:spLocks noGrp="1"/>
          </p:cNvSpPr>
          <p:nvPr>
            <p:ph type="sldNum" sz="quarter" idx="12"/>
          </p:nvPr>
        </p:nvSpPr>
        <p:spPr>
          <a:xfrm>
            <a:off x="11432177" y="7667962"/>
            <a:ext cx="2893423" cy="396538"/>
          </a:xfrm>
        </p:spPr>
        <p:txBody>
          <a:bodyPr/>
          <a:lstStyle/>
          <a:p>
            <a:fld id="{F384092C-9B9C-9748-AC6A-F06C9D03AD52}" type="slidenum">
              <a:rPr lang="en-US" smtClean="0"/>
              <a:t>‹#›</a:t>
            </a:fld>
            <a:endParaRPr lang="en-US" dirty="0"/>
          </a:p>
        </p:txBody>
      </p:sp>
      <p:cxnSp>
        <p:nvCxnSpPr>
          <p:cNvPr id="13" name="Straight Connector 12">
            <a:extLst>
              <a:ext uri="{FF2B5EF4-FFF2-40B4-BE49-F238E27FC236}">
                <a16:creationId xmlns:a16="http://schemas.microsoft.com/office/drawing/2014/main" id="{A73B18C6-944A-F443-8452-DA8051365EE2}"/>
              </a:ext>
            </a:extLst>
          </p:cNvPr>
          <p:cNvCxnSpPr>
            <a:cxnSpLocks/>
          </p:cNvCxnSpPr>
          <p:nvPr userDrawn="1"/>
        </p:nvCxnSpPr>
        <p:spPr>
          <a:xfrm>
            <a:off x="535170" y="10287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Plus Column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A28A24-56E7-AF41-A080-739AAC3ED6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30" y="-56065"/>
            <a:ext cx="14761030" cy="8300908"/>
          </a:xfrm>
          <a:prstGeom prst="rect">
            <a:avLst/>
          </a:prstGeom>
        </p:spPr>
      </p:pic>
      <p:sp>
        <p:nvSpPr>
          <p:cNvPr id="2" name="Title 1"/>
          <p:cNvSpPr>
            <a:spLocks noGrp="1"/>
          </p:cNvSpPr>
          <p:nvPr>
            <p:ph type="title"/>
          </p:nvPr>
        </p:nvSpPr>
        <p:spPr>
          <a:xfrm>
            <a:off x="533400" y="114300"/>
            <a:ext cx="13030200" cy="914400"/>
          </a:xfrm>
        </p:spPr>
        <p:txBody>
          <a:bodyPr anchor="ctr"/>
          <a:lstStyle>
            <a:lvl1pPr>
              <a:defRPr sz="300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5486400" y="2107096"/>
            <a:ext cx="8339958" cy="4043804"/>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06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Plus Column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A28A24-56E7-AF41-A080-739AAC3ED6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9704" y="-48984"/>
            <a:ext cx="14832463" cy="8365778"/>
          </a:xfrm>
          <a:prstGeom prst="rect">
            <a:avLst/>
          </a:prstGeom>
        </p:spPr>
      </p:pic>
      <p:sp>
        <p:nvSpPr>
          <p:cNvPr id="2" name="Title 1"/>
          <p:cNvSpPr>
            <a:spLocks noGrp="1"/>
          </p:cNvSpPr>
          <p:nvPr>
            <p:ph type="title"/>
          </p:nvPr>
        </p:nvSpPr>
        <p:spPr>
          <a:xfrm>
            <a:off x="540600" y="114300"/>
            <a:ext cx="13030200" cy="914400"/>
          </a:xfrm>
        </p:spPr>
        <p:txBody>
          <a:bodyPr anchor="ctr"/>
          <a:lstStyle>
            <a:lvl1pPr>
              <a:defRPr sz="3000" b="0" i="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191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5486400" y="2107096"/>
            <a:ext cx="8339958" cy="4043804"/>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792200" cy="914400"/>
          </a:xfrm>
        </p:spPr>
        <p:txBody>
          <a:bodyPr anchor="ctr"/>
          <a:lstStyle>
            <a:lvl1pPr>
              <a:defRPr sz="3000">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676400"/>
            <a:ext cx="10625957" cy="4823460"/>
          </a:xfrm>
          <a:prstGeom prst="rect">
            <a:avLst/>
          </a:prstGeom>
        </p:spPr>
        <p:txBody>
          <a:bodyPr/>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35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792200" cy="914400"/>
          </a:xfrm>
        </p:spPr>
        <p:txBody>
          <a:bodyPr anchor="ctr"/>
          <a:lstStyle>
            <a:lvl1pPr>
              <a:defRPr sz="300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676400"/>
            <a:ext cx="10625957" cy="4823460"/>
          </a:xfrm>
          <a:prstGeom prst="rect">
            <a:avLst/>
          </a:prstGeom>
        </p:spPr>
        <p:txBody>
          <a:bodyPr/>
          <a:lstStyle>
            <a:lvl1pPr>
              <a:spcAft>
                <a:spcPts val="0"/>
              </a:spcAft>
              <a:buClr>
                <a:srgbClr val="0785F2"/>
              </a:buClr>
              <a:defRPr sz="2400">
                <a:solidFill>
                  <a:schemeClr val="bg1"/>
                </a:solidFill>
              </a:defRPr>
            </a:lvl1pPr>
            <a:lvl2pPr>
              <a:spcAft>
                <a:spcPts val="0"/>
              </a:spcAft>
              <a:buClr>
                <a:srgbClr val="0785F2"/>
              </a:buClr>
              <a:defRPr>
                <a:solidFill>
                  <a:schemeClr val="bg1"/>
                </a:solidFill>
              </a:defRPr>
            </a:lvl2pPr>
            <a:lvl3pPr>
              <a:spcAft>
                <a:spcPts val="0"/>
              </a:spcAft>
              <a:buClr>
                <a:srgbClr val="0785F2"/>
              </a:buClr>
              <a:defRPr>
                <a:solidFill>
                  <a:schemeClr val="bg1"/>
                </a:solidFill>
              </a:defRPr>
            </a:lvl3pPr>
            <a:lvl4pPr>
              <a:spcAft>
                <a:spcPts val="0"/>
              </a:spcAft>
              <a:buClr>
                <a:srgbClr val="0785F2"/>
              </a:buClr>
              <a:defRPr>
                <a:solidFill>
                  <a:schemeClr val="bg1"/>
                </a:solidFill>
              </a:defRPr>
            </a:lvl4pPr>
            <a:lvl5pPr>
              <a:spcAft>
                <a:spcPts val="0"/>
              </a:spcAft>
              <a:buClr>
                <a:srgbClr val="0785F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676400"/>
            <a:ext cx="10625957" cy="4823460"/>
          </a:xfrm>
          <a:prstGeom prst="rect">
            <a:avLst/>
          </a:prstGeom>
        </p:spPr>
        <p:txBody>
          <a:bodyPr numCol="2" spcCol="457200"/>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676400"/>
            <a:ext cx="10625958" cy="4771895"/>
          </a:xfrm>
          <a:prstGeom prst="rect">
            <a:avLst/>
          </a:prstGeom>
        </p:spPr>
        <p:txBody>
          <a:bodyPr numCol="2" spcCol="457200"/>
          <a:lstStyle>
            <a:lvl1pPr>
              <a:spcAft>
                <a:spcPts val="0"/>
              </a:spcAft>
              <a:buClr>
                <a:srgbClr val="0785F2"/>
              </a:buClr>
              <a:defRPr sz="2400">
                <a:solidFill>
                  <a:schemeClr val="bg1"/>
                </a:solidFill>
              </a:defRPr>
            </a:lvl1pPr>
            <a:lvl2pPr>
              <a:spcAft>
                <a:spcPts val="0"/>
              </a:spcAft>
              <a:buClr>
                <a:srgbClr val="0785F2"/>
              </a:buClr>
              <a:defRPr>
                <a:solidFill>
                  <a:schemeClr val="bg1"/>
                </a:solidFill>
              </a:defRPr>
            </a:lvl2pPr>
            <a:lvl3pPr>
              <a:spcAft>
                <a:spcPts val="0"/>
              </a:spcAft>
              <a:buClr>
                <a:srgbClr val="0785F2"/>
              </a:buClr>
              <a:defRPr>
                <a:solidFill>
                  <a:schemeClr val="bg1"/>
                </a:solidFill>
              </a:defRPr>
            </a:lvl3pPr>
            <a:lvl4pPr>
              <a:spcAft>
                <a:spcPts val="0"/>
              </a:spcAft>
              <a:buClr>
                <a:srgbClr val="0785F2"/>
              </a:buClr>
              <a:defRPr>
                <a:solidFill>
                  <a:schemeClr val="bg1"/>
                </a:solidFill>
              </a:defRPr>
            </a:lvl4pPr>
            <a:lvl5pPr>
              <a:spcAft>
                <a:spcPts val="0"/>
              </a:spcAft>
              <a:buClr>
                <a:srgbClr val="0785F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ient Stories 1">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693738"/>
            <a:ext cx="6294255" cy="3669519"/>
          </a:xfrm>
        </p:spPr>
        <p:txBody>
          <a:bodyPr anchor="t"/>
          <a:lstStyle>
            <a:lvl1pPr>
              <a:defRPr sz="4000" b="0">
                <a:latin typeface="+mj-lt"/>
              </a:defRPr>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C1437DBA-B6FE-894A-88B5-539787B8BC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3" name="Rectangle 2">
            <a:extLst>
              <a:ext uri="{FF2B5EF4-FFF2-40B4-BE49-F238E27FC236}">
                <a16:creationId xmlns:a16="http://schemas.microsoft.com/office/drawing/2014/main" id="{319A4EA8-6023-1A42-B4C0-B3A0290686BF}"/>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4" hasCustomPrompt="1"/>
          </p:nvPr>
        </p:nvSpPr>
        <p:spPr>
          <a:xfrm>
            <a:off x="1" y="4657725"/>
            <a:ext cx="7315200" cy="3571875"/>
          </a:xfrm>
        </p:spPr>
        <p:txBody>
          <a:bodyPr/>
          <a:lstStyle>
            <a:lvl1pPr marL="0" indent="0">
              <a:buNone/>
              <a:defRPr/>
            </a:lvl1pPr>
          </a:lstStyle>
          <a:p>
            <a:r>
              <a:rPr lang="en-US" dirty="0"/>
              <a:t>Insert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ient Stories 2">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693738"/>
            <a:ext cx="6294255" cy="3669519"/>
          </a:xfrm>
        </p:spPr>
        <p:txBody>
          <a:bodyPr anchor="t"/>
          <a:lstStyle>
            <a:lvl1pPr>
              <a:defRPr sz="4000"/>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CEF73AB-E0D8-F444-BBE6-F341E942F6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9" name="Rectangle 8">
            <a:extLst>
              <a:ext uri="{FF2B5EF4-FFF2-40B4-BE49-F238E27FC236}">
                <a16:creationId xmlns:a16="http://schemas.microsoft.com/office/drawing/2014/main" id="{D046F9C3-AC2D-394E-99F1-F7A72A00548D}"/>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4" hasCustomPrompt="1"/>
          </p:nvPr>
        </p:nvSpPr>
        <p:spPr>
          <a:xfrm>
            <a:off x="1" y="4657725"/>
            <a:ext cx="7315200" cy="3571875"/>
          </a:xfrm>
        </p:spPr>
        <p:txBody>
          <a:bodyPr/>
          <a:lstStyle>
            <a:lvl1pPr marL="0" indent="0">
              <a:buNone/>
              <a:defRPr/>
            </a:lvl1pPr>
          </a:lstStyle>
          <a:p>
            <a:r>
              <a:rPr lang="en-US" dirty="0"/>
              <a:t>Insert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Bullets Photo">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1902632"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900" y="1676399"/>
            <a:ext cx="5552914" cy="5437189"/>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1359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A4C48DF8-AF84-C642-B722-B48C8CF2B2DF}"/>
              </a:ext>
            </a:extLst>
          </p:cNvPr>
          <p:cNvSpPr>
            <a:spLocks noGrp="1"/>
          </p:cNvSpPr>
          <p:nvPr>
            <p:ph type="pic" sz="quarter" idx="14"/>
          </p:nvPr>
        </p:nvSpPr>
        <p:spPr>
          <a:xfrm>
            <a:off x="7315200" y="1676400"/>
            <a:ext cx="6248400" cy="5437187"/>
          </a:xfrm>
        </p:spPr>
        <p:txBody>
          <a:bodyPr/>
          <a:lstStyle/>
          <a:p>
            <a:r>
              <a:rPr lang="en-US" dirty="0"/>
              <a:t>Click icon to add picture</a:t>
            </a:r>
          </a:p>
        </p:txBody>
      </p:sp>
    </p:spTree>
    <p:extLst>
      <p:ext uri="{BB962C8B-B14F-4D97-AF65-F5344CB8AC3E}">
        <p14:creationId xmlns:p14="http://schemas.microsoft.com/office/powerpoint/2010/main" val="19380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ient Stories 3">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831043"/>
            <a:ext cx="6294255" cy="3669519"/>
          </a:xfrm>
        </p:spPr>
        <p:txBody>
          <a:bodyPr anchor="t"/>
          <a:lstStyle>
            <a:lvl1pPr>
              <a:defRPr sz="4000" b="0">
                <a:latin typeface="+mj-lt"/>
              </a:defRPr>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8" name="Rectangle 7">
            <a:extLst>
              <a:ext uri="{FF2B5EF4-FFF2-40B4-BE49-F238E27FC236}">
                <a16:creationId xmlns:a16="http://schemas.microsoft.com/office/drawing/2014/main" id="{BEC16478-152C-A840-A4A2-9FAEBA1DC22B}"/>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4" hasCustomPrompt="1"/>
          </p:nvPr>
        </p:nvSpPr>
        <p:spPr>
          <a:xfrm>
            <a:off x="1" y="5829300"/>
            <a:ext cx="7315200" cy="2400300"/>
          </a:xfrm>
        </p:spPr>
        <p:txBody>
          <a:bodyPr/>
          <a:lstStyle>
            <a:lvl1pPr marL="0" indent="0">
              <a:buNone/>
              <a:defRPr/>
            </a:lvl1pPr>
          </a:lstStyle>
          <a:p>
            <a:r>
              <a:rPr lang="en-US" dirty="0"/>
              <a:t>Insert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52EFC0-0754-454C-8CBA-19C58A2B1816}"/>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hasCustomPrompt="1"/>
          </p:nvPr>
        </p:nvSpPr>
        <p:spPr>
          <a:xfrm>
            <a:off x="4072765" y="0"/>
            <a:ext cx="3242435" cy="8229600"/>
          </a:xfrm>
        </p:spPr>
        <p:txBody>
          <a:bodyPr/>
          <a:lstStyle>
            <a:lvl1pPr marL="0" indent="0">
              <a:buNone/>
              <a:defRPr/>
            </a:lvl1pPr>
          </a:lstStyle>
          <a:p>
            <a:r>
              <a:rPr lang="en-US" dirty="0"/>
              <a:t>Insert photo here</a:t>
            </a:r>
          </a:p>
        </p:txBody>
      </p:sp>
      <p:sp>
        <p:nvSpPr>
          <p:cNvPr id="5" name="TextBox 4"/>
          <p:cNvSpPr txBox="1"/>
          <p:nvPr userDrawn="1"/>
        </p:nvSpPr>
        <p:spPr>
          <a:xfrm>
            <a:off x="316509" y="324886"/>
            <a:ext cx="2079443" cy="307777"/>
          </a:xfrm>
          <a:prstGeom prst="rect">
            <a:avLst/>
          </a:prstGeom>
          <a:noFill/>
        </p:spPr>
        <p:txBody>
          <a:bodyPr wrap="square" lIns="0" rIns="0" rtlCol="0">
            <a:spAutoFit/>
          </a:bodyPr>
          <a:lstStyle/>
          <a:p>
            <a:r>
              <a:rPr lang="en-US" sz="1400" dirty="0"/>
              <a:t>CASE STUDY</a:t>
            </a:r>
          </a:p>
        </p:txBody>
      </p:sp>
      <p:sp>
        <p:nvSpPr>
          <p:cNvPr id="9" name="Text Placeholder 8"/>
          <p:cNvSpPr>
            <a:spLocks noGrp="1"/>
          </p:cNvSpPr>
          <p:nvPr>
            <p:ph type="body" sz="quarter" idx="15" hasCustomPrompt="1"/>
          </p:nvPr>
        </p:nvSpPr>
        <p:spPr>
          <a:xfrm>
            <a:off x="355600" y="1630157"/>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3" name="Text Placeholder 8"/>
          <p:cNvSpPr>
            <a:spLocks noGrp="1"/>
          </p:cNvSpPr>
          <p:nvPr>
            <p:ph type="body" sz="quarter" idx="16" hasCustomPrompt="1"/>
          </p:nvPr>
        </p:nvSpPr>
        <p:spPr>
          <a:xfrm>
            <a:off x="405226" y="2504320"/>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sp>
        <p:nvSpPr>
          <p:cNvPr id="14" name="Text Placeholder 8"/>
          <p:cNvSpPr>
            <a:spLocks noGrp="1"/>
          </p:cNvSpPr>
          <p:nvPr>
            <p:ph type="body" sz="quarter" idx="17" hasCustomPrompt="1"/>
          </p:nvPr>
        </p:nvSpPr>
        <p:spPr>
          <a:xfrm>
            <a:off x="355600" y="4015548"/>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5" name="Text Placeholder 8"/>
          <p:cNvSpPr>
            <a:spLocks noGrp="1"/>
          </p:cNvSpPr>
          <p:nvPr>
            <p:ph type="body" sz="quarter" idx="18" hasCustomPrompt="1"/>
          </p:nvPr>
        </p:nvSpPr>
        <p:spPr>
          <a:xfrm>
            <a:off x="405226" y="4889711"/>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8D145B-AC0E-D845-A3E5-AB8BD5B00499}"/>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9919252" y="771810"/>
            <a:ext cx="4194313" cy="6661447"/>
          </a:xfrm>
          <a:prstGeom prst="rect">
            <a:avLst/>
          </a:prstGeom>
        </p:spPr>
        <p:txBody>
          <a:bodyPr/>
          <a:lstStyle>
            <a:lvl1pPr>
              <a:spcBef>
                <a:spcPts val="1200"/>
              </a:spcBef>
              <a:spcAft>
                <a:spcPts val="0"/>
              </a:spcAft>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hasCustomPrompt="1"/>
          </p:nvPr>
        </p:nvSpPr>
        <p:spPr>
          <a:xfrm>
            <a:off x="4450452" y="0"/>
            <a:ext cx="4991722" cy="8229600"/>
          </a:xfrm>
        </p:spPr>
        <p:txBody>
          <a:bodyPr/>
          <a:lstStyle>
            <a:lvl1pPr marL="0" indent="0">
              <a:buNone/>
              <a:defRPr/>
            </a:lvl1pPr>
          </a:lstStyle>
          <a:p>
            <a:r>
              <a:rPr lang="en-US" dirty="0"/>
              <a:t>Insert photo here</a:t>
            </a:r>
          </a:p>
        </p:txBody>
      </p:sp>
      <p:sp>
        <p:nvSpPr>
          <p:cNvPr id="5" name="TextBox 4"/>
          <p:cNvSpPr txBox="1"/>
          <p:nvPr userDrawn="1"/>
        </p:nvSpPr>
        <p:spPr>
          <a:xfrm>
            <a:off x="316509" y="324886"/>
            <a:ext cx="2079443" cy="307777"/>
          </a:xfrm>
          <a:prstGeom prst="rect">
            <a:avLst/>
          </a:prstGeom>
          <a:noFill/>
        </p:spPr>
        <p:txBody>
          <a:bodyPr wrap="square" lIns="0" rIns="0" rtlCol="0">
            <a:spAutoFit/>
          </a:bodyPr>
          <a:lstStyle/>
          <a:p>
            <a:r>
              <a:rPr lang="en-US" sz="1400" dirty="0"/>
              <a:t>CASE STUDY</a:t>
            </a:r>
          </a:p>
        </p:txBody>
      </p:sp>
      <p:sp>
        <p:nvSpPr>
          <p:cNvPr id="9" name="Text Placeholder 8"/>
          <p:cNvSpPr>
            <a:spLocks noGrp="1"/>
          </p:cNvSpPr>
          <p:nvPr>
            <p:ph type="body" sz="quarter" idx="15" hasCustomPrompt="1"/>
          </p:nvPr>
        </p:nvSpPr>
        <p:spPr>
          <a:xfrm>
            <a:off x="355600" y="1630157"/>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3" name="Text Placeholder 8"/>
          <p:cNvSpPr>
            <a:spLocks noGrp="1"/>
          </p:cNvSpPr>
          <p:nvPr>
            <p:ph type="body" sz="quarter" idx="16" hasCustomPrompt="1"/>
          </p:nvPr>
        </p:nvSpPr>
        <p:spPr>
          <a:xfrm>
            <a:off x="405226" y="2504320"/>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sp>
        <p:nvSpPr>
          <p:cNvPr id="14" name="Text Placeholder 8"/>
          <p:cNvSpPr>
            <a:spLocks noGrp="1"/>
          </p:cNvSpPr>
          <p:nvPr>
            <p:ph type="body" sz="quarter" idx="17" hasCustomPrompt="1"/>
          </p:nvPr>
        </p:nvSpPr>
        <p:spPr>
          <a:xfrm>
            <a:off x="355600" y="4015548"/>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5" name="Text Placeholder 8"/>
          <p:cNvSpPr>
            <a:spLocks noGrp="1"/>
          </p:cNvSpPr>
          <p:nvPr>
            <p:ph type="body" sz="quarter" idx="18" hasCustomPrompt="1"/>
          </p:nvPr>
        </p:nvSpPr>
        <p:spPr>
          <a:xfrm>
            <a:off x="405226" y="4889711"/>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52393E-015B-314D-80D9-1F1C50D1F802}"/>
              </a:ext>
            </a:extLst>
          </p:cNvPr>
          <p:cNvSpPr/>
          <p:nvPr userDrawn="1"/>
        </p:nvSpPr>
        <p:spPr>
          <a:xfrm>
            <a:off x="0" y="7444800"/>
            <a:ext cx="146304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715618" y="1709531"/>
            <a:ext cx="12622695" cy="4969565"/>
          </a:xfrm>
          <a:prstGeom prst="rect">
            <a:avLst/>
          </a:prstGeom>
        </p:spPr>
        <p:txBody>
          <a:bodyPr numCol="2" spcCol="914400"/>
          <a:lstStyle>
            <a:lvl1pPr>
              <a:spcBef>
                <a:spcPts val="1200"/>
              </a:spcBef>
              <a:spcAft>
                <a:spcPts val="0"/>
              </a:spcAft>
              <a:buClr>
                <a:srgbClr val="0785F2"/>
              </a:buClr>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16509" y="324886"/>
            <a:ext cx="3311273" cy="307777"/>
          </a:xfrm>
          <a:prstGeom prst="rect">
            <a:avLst/>
          </a:prstGeom>
          <a:noFill/>
        </p:spPr>
        <p:txBody>
          <a:bodyPr wrap="square" lIns="0" rIns="0" rtlCol="0">
            <a:spAutoFit/>
          </a:bodyPr>
          <a:lstStyle/>
          <a:p>
            <a:r>
              <a:rPr lang="en-US" sz="1400" dirty="0"/>
              <a:t>CASE STUDY </a:t>
            </a:r>
            <a:r>
              <a:rPr lang="en-US" sz="1400" dirty="0">
                <a:solidFill>
                  <a:schemeClr val="bg2"/>
                </a:solidFill>
              </a:rPr>
              <a:t>(continued)</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Custom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434A85-602A-EC45-9394-C312ECFFEB39}"/>
              </a:ext>
            </a:extLst>
          </p:cNvPr>
          <p:cNvSpPr>
            <a:spLocks noGrp="1"/>
          </p:cNvSpPr>
          <p:nvPr>
            <p:ph type="pic" sz="quarter" idx="14" hasCustomPrompt="1"/>
          </p:nvPr>
        </p:nvSpPr>
        <p:spPr>
          <a:xfrm>
            <a:off x="0" y="0"/>
            <a:ext cx="14630400" cy="5109882"/>
          </a:xfrm>
          <a:prstGeom prst="rect">
            <a:avLst/>
          </a:prstGeom>
        </p:spPr>
        <p:txBody>
          <a:bodyPr>
            <a:normAutofit/>
          </a:bodyPr>
          <a:lstStyle>
            <a:lvl1pPr marL="0" indent="0">
              <a:buNone/>
              <a:defRPr sz="2400" baseline="0"/>
            </a:lvl1pPr>
          </a:lstStyle>
          <a:p>
            <a:r>
              <a:rPr lang="en-US" dirty="0"/>
              <a:t> Insert/Drop Photo Here</a:t>
            </a:r>
          </a:p>
        </p:txBody>
      </p:sp>
      <p:sp>
        <p:nvSpPr>
          <p:cNvPr id="9" name="Rectangle 8">
            <a:extLst>
              <a:ext uri="{FF2B5EF4-FFF2-40B4-BE49-F238E27FC236}">
                <a16:creationId xmlns:a16="http://schemas.microsoft.com/office/drawing/2014/main" id="{D0729B2E-5AF5-644F-9E3B-742E6B6B419D}"/>
              </a:ext>
            </a:extLst>
          </p:cNvPr>
          <p:cNvSpPr/>
          <p:nvPr userDrawn="1"/>
        </p:nvSpPr>
        <p:spPr>
          <a:xfrm>
            <a:off x="0" y="5109882"/>
            <a:ext cx="14630400" cy="3119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cxnSp>
        <p:nvCxnSpPr>
          <p:cNvPr id="10" name="Straight Connector 9">
            <a:extLst>
              <a:ext uri="{FF2B5EF4-FFF2-40B4-BE49-F238E27FC236}">
                <a16:creationId xmlns:a16="http://schemas.microsoft.com/office/drawing/2014/main" id="{35571382-D664-EA40-AC75-CE1529936BED}"/>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361EE770-5AE4-AA46-949E-56F9FAF8F1A9}"/>
              </a:ext>
            </a:extLst>
          </p:cNvPr>
          <p:cNvSpPr>
            <a:spLocks noGrp="1"/>
          </p:cNvSpPr>
          <p:nvPr>
            <p:ph type="body" sz="quarter" idx="10" hasCustomPrompt="1"/>
          </p:nvPr>
        </p:nvSpPr>
        <p:spPr>
          <a:xfrm>
            <a:off x="1697210" y="5109882"/>
            <a:ext cx="9848088" cy="868680"/>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18" name="Text Placeholder 3">
            <a:extLst>
              <a:ext uri="{FF2B5EF4-FFF2-40B4-BE49-F238E27FC236}">
                <a16:creationId xmlns:a16="http://schemas.microsoft.com/office/drawing/2014/main" id="{CEB0FEBF-AC86-E74E-BFEE-475F60781440}"/>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charset="0"/>
                <a:ea typeface="DM Sans" charset="0"/>
                <a:cs typeface="DM Sans"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19" name="Text Placeholder 2">
            <a:extLst>
              <a:ext uri="{FF2B5EF4-FFF2-40B4-BE49-F238E27FC236}">
                <a16:creationId xmlns:a16="http://schemas.microsoft.com/office/drawing/2014/main" id="{02874FE7-C26A-3546-A230-474A28F89E01}"/>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20" name="Text Placeholder 2">
            <a:extLst>
              <a:ext uri="{FF2B5EF4-FFF2-40B4-BE49-F238E27FC236}">
                <a16:creationId xmlns:a16="http://schemas.microsoft.com/office/drawing/2014/main" id="{F8C9024F-904A-1342-ABF0-450FF7C0EB7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16" name="Picture 15">
            <a:extLst>
              <a:ext uri="{FF2B5EF4-FFF2-40B4-BE49-F238E27FC236}">
                <a16:creationId xmlns:a16="http://schemas.microsoft.com/office/drawing/2014/main" id="{12318945-D375-D342-87F0-9EC7D4C86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3"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27" name="Picture 26">
            <a:extLst>
              <a:ext uri="{FF2B5EF4-FFF2-40B4-BE49-F238E27FC236}">
                <a16:creationId xmlns:a16="http://schemas.microsoft.com/office/drawing/2014/main" id="{E44CBB19-0800-D542-B8ED-C82C56C78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15977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Custom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434A85-602A-EC45-9394-C312ECFFEB39}"/>
              </a:ext>
            </a:extLst>
          </p:cNvPr>
          <p:cNvSpPr>
            <a:spLocks noGrp="1"/>
          </p:cNvSpPr>
          <p:nvPr>
            <p:ph type="pic" sz="quarter" idx="14" hasCustomPrompt="1"/>
          </p:nvPr>
        </p:nvSpPr>
        <p:spPr>
          <a:xfrm>
            <a:off x="0" y="0"/>
            <a:ext cx="3579223" cy="5096771"/>
          </a:xfrm>
          <a:prstGeom prst="rect">
            <a:avLst/>
          </a:prstGeom>
        </p:spPr>
        <p:txBody>
          <a:bodyPr>
            <a:normAutofit/>
          </a:bodyPr>
          <a:lstStyle>
            <a:lvl1pPr marL="0" indent="0">
              <a:buNone/>
              <a:defRPr sz="2400" baseline="0"/>
            </a:lvl1pPr>
          </a:lstStyle>
          <a:p>
            <a:r>
              <a:rPr lang="en-US" dirty="0"/>
              <a:t>Photo-collage title slide.</a:t>
            </a:r>
          </a:p>
          <a:p>
            <a:r>
              <a:rPr lang="en-US" dirty="0"/>
              <a:t>Insert/Drop Photo Here</a:t>
            </a:r>
          </a:p>
        </p:txBody>
      </p:sp>
      <p:sp>
        <p:nvSpPr>
          <p:cNvPr id="9" name="Rectangle 8">
            <a:extLst>
              <a:ext uri="{FF2B5EF4-FFF2-40B4-BE49-F238E27FC236}">
                <a16:creationId xmlns:a16="http://schemas.microsoft.com/office/drawing/2014/main" id="{D0729B2E-5AF5-644F-9E3B-742E6B6B419D}"/>
              </a:ext>
            </a:extLst>
          </p:cNvPr>
          <p:cNvSpPr/>
          <p:nvPr userDrawn="1"/>
        </p:nvSpPr>
        <p:spPr>
          <a:xfrm>
            <a:off x="0" y="5109882"/>
            <a:ext cx="14630400" cy="3119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cxnSp>
        <p:nvCxnSpPr>
          <p:cNvPr id="10" name="Straight Connector 9">
            <a:extLst>
              <a:ext uri="{FF2B5EF4-FFF2-40B4-BE49-F238E27FC236}">
                <a16:creationId xmlns:a16="http://schemas.microsoft.com/office/drawing/2014/main" id="{35571382-D664-EA40-AC75-CE1529936BED}"/>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361EE770-5AE4-AA46-949E-56F9FAF8F1A9}"/>
              </a:ext>
            </a:extLst>
          </p:cNvPr>
          <p:cNvSpPr>
            <a:spLocks noGrp="1"/>
          </p:cNvSpPr>
          <p:nvPr>
            <p:ph type="body" sz="quarter" idx="10" hasCustomPrompt="1"/>
          </p:nvPr>
        </p:nvSpPr>
        <p:spPr>
          <a:xfrm>
            <a:off x="1697210" y="5109882"/>
            <a:ext cx="9848088" cy="868680"/>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18" name="Text Placeholder 3">
            <a:extLst>
              <a:ext uri="{FF2B5EF4-FFF2-40B4-BE49-F238E27FC236}">
                <a16:creationId xmlns:a16="http://schemas.microsoft.com/office/drawing/2014/main" id="{CEB0FEBF-AC86-E74E-BFEE-475F60781440}"/>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charset="0"/>
                <a:ea typeface="DM Sans" charset="0"/>
                <a:cs typeface="DM Sans"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19" name="Text Placeholder 2">
            <a:extLst>
              <a:ext uri="{FF2B5EF4-FFF2-40B4-BE49-F238E27FC236}">
                <a16:creationId xmlns:a16="http://schemas.microsoft.com/office/drawing/2014/main" id="{02874FE7-C26A-3546-A230-474A28F89E01}"/>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20" name="Text Placeholder 2">
            <a:extLst>
              <a:ext uri="{FF2B5EF4-FFF2-40B4-BE49-F238E27FC236}">
                <a16:creationId xmlns:a16="http://schemas.microsoft.com/office/drawing/2014/main" id="{F8C9024F-904A-1342-ABF0-450FF7C0EB7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16" name="Picture 15">
            <a:extLst>
              <a:ext uri="{FF2B5EF4-FFF2-40B4-BE49-F238E27FC236}">
                <a16:creationId xmlns:a16="http://schemas.microsoft.com/office/drawing/2014/main" id="{12318945-D375-D342-87F0-9EC7D4C86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3"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27" name="Picture 26">
            <a:extLst>
              <a:ext uri="{FF2B5EF4-FFF2-40B4-BE49-F238E27FC236}">
                <a16:creationId xmlns:a16="http://schemas.microsoft.com/office/drawing/2014/main" id="{E44CBB19-0800-D542-B8ED-C82C56C78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
        <p:nvSpPr>
          <p:cNvPr id="21" name="Picture Placeholder 2">
            <a:extLst>
              <a:ext uri="{FF2B5EF4-FFF2-40B4-BE49-F238E27FC236}">
                <a16:creationId xmlns:a16="http://schemas.microsoft.com/office/drawing/2014/main" id="{7CE44C47-238B-6F46-AB13-7C9946CBBECA}"/>
              </a:ext>
            </a:extLst>
          </p:cNvPr>
          <p:cNvSpPr>
            <a:spLocks noGrp="1"/>
          </p:cNvSpPr>
          <p:nvPr>
            <p:ph type="pic" sz="quarter" idx="16" hasCustomPrompt="1"/>
          </p:nvPr>
        </p:nvSpPr>
        <p:spPr>
          <a:xfrm>
            <a:off x="3579223" y="6556"/>
            <a:ext cx="7471954" cy="2571182"/>
          </a:xfrm>
          <a:prstGeom prst="rect">
            <a:avLst/>
          </a:prstGeom>
        </p:spPr>
        <p:txBody>
          <a:bodyPr>
            <a:normAutofit/>
          </a:bodyPr>
          <a:lstStyle>
            <a:lvl1pPr marL="0" indent="0">
              <a:buNone/>
              <a:defRPr sz="2400" baseline="0"/>
            </a:lvl1pPr>
          </a:lstStyle>
          <a:p>
            <a:r>
              <a:rPr lang="en-US" dirty="0"/>
              <a:t>Photo-collage title slide. Insert/Drop Photo Here</a:t>
            </a:r>
          </a:p>
        </p:txBody>
      </p:sp>
      <p:sp>
        <p:nvSpPr>
          <p:cNvPr id="22" name="Picture Placeholder 2">
            <a:extLst>
              <a:ext uri="{FF2B5EF4-FFF2-40B4-BE49-F238E27FC236}">
                <a16:creationId xmlns:a16="http://schemas.microsoft.com/office/drawing/2014/main" id="{03DC521D-68D5-1C47-BF94-04B6EE1B4B9E}"/>
              </a:ext>
            </a:extLst>
          </p:cNvPr>
          <p:cNvSpPr>
            <a:spLocks noGrp="1"/>
          </p:cNvSpPr>
          <p:nvPr>
            <p:ph type="pic" sz="quarter" idx="17" hasCustomPrompt="1"/>
          </p:nvPr>
        </p:nvSpPr>
        <p:spPr>
          <a:xfrm>
            <a:off x="11051177" y="6554"/>
            <a:ext cx="3579223" cy="5096771"/>
          </a:xfrm>
          <a:prstGeom prst="rect">
            <a:avLst/>
          </a:prstGeom>
        </p:spPr>
        <p:txBody>
          <a:bodyPr>
            <a:normAutofit/>
          </a:bodyPr>
          <a:lstStyle>
            <a:lvl1pPr marL="0" indent="0">
              <a:buNone/>
              <a:defRPr sz="2400" baseline="0"/>
            </a:lvl1pPr>
          </a:lstStyle>
          <a:p>
            <a:r>
              <a:rPr lang="en-US" dirty="0"/>
              <a:t>Photo-collage title slide.</a:t>
            </a:r>
          </a:p>
          <a:p>
            <a:r>
              <a:rPr lang="en-US" dirty="0"/>
              <a:t>Insert/Drop Photo Here</a:t>
            </a:r>
          </a:p>
        </p:txBody>
      </p:sp>
      <p:sp>
        <p:nvSpPr>
          <p:cNvPr id="24" name="Picture Placeholder 2">
            <a:extLst>
              <a:ext uri="{FF2B5EF4-FFF2-40B4-BE49-F238E27FC236}">
                <a16:creationId xmlns:a16="http://schemas.microsoft.com/office/drawing/2014/main" id="{A038C200-DF86-9E4F-A18D-6D13B7175238}"/>
              </a:ext>
            </a:extLst>
          </p:cNvPr>
          <p:cNvSpPr>
            <a:spLocks noGrp="1"/>
          </p:cNvSpPr>
          <p:nvPr>
            <p:ph type="pic" sz="quarter" idx="18" hasCustomPrompt="1"/>
          </p:nvPr>
        </p:nvSpPr>
        <p:spPr>
          <a:xfrm>
            <a:off x="3579223" y="2588775"/>
            <a:ext cx="7471954" cy="2514550"/>
          </a:xfrm>
          <a:prstGeom prst="rect">
            <a:avLst/>
          </a:prstGeom>
        </p:spPr>
        <p:txBody>
          <a:bodyPr>
            <a:normAutofit/>
          </a:bodyPr>
          <a:lstStyle>
            <a:lvl1pPr marL="0" indent="0">
              <a:buNone/>
              <a:defRPr sz="2400" baseline="0"/>
            </a:lvl1pPr>
          </a:lstStyle>
          <a:p>
            <a:r>
              <a:rPr lang="en-US" dirty="0"/>
              <a:t>Photo-collage title slide. Insert/Drop Photo Here</a:t>
            </a:r>
          </a:p>
        </p:txBody>
      </p:sp>
    </p:spTree>
    <p:extLst>
      <p:ext uri="{BB962C8B-B14F-4D97-AF65-F5344CB8AC3E}">
        <p14:creationId xmlns:p14="http://schemas.microsoft.com/office/powerpoint/2010/main" val="385031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hoto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4630400" cy="8229600"/>
          </a:xfrm>
          <a:prstGeom prst="rect">
            <a:avLst/>
          </a:prstGeom>
        </p:spPr>
      </p:pic>
      <p:sp>
        <p:nvSpPr>
          <p:cNvPr id="22" name="Rectangle 21">
            <a:extLst>
              <a:ext uri="{FF2B5EF4-FFF2-40B4-BE49-F238E27FC236}">
                <a16:creationId xmlns:a16="http://schemas.microsoft.com/office/drawing/2014/main" id="{11A0A7F5-1412-7E47-A021-6362E8FB550B}"/>
              </a:ext>
            </a:extLst>
          </p:cNvPr>
          <p:cNvSpPr/>
          <p:nvPr userDrawn="1"/>
        </p:nvSpPr>
        <p:spPr>
          <a:xfrm>
            <a:off x="0" y="5109882"/>
            <a:ext cx="14630400" cy="3119718"/>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23" name="Straight Connector 22">
            <a:extLst>
              <a:ext uri="{FF2B5EF4-FFF2-40B4-BE49-F238E27FC236}">
                <a16:creationId xmlns:a16="http://schemas.microsoft.com/office/drawing/2014/main" id="{009612DB-CD95-2344-9229-26B2E05F4B9B}"/>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577C2A6B-845E-034D-AE6B-3139424BD13D}"/>
              </a:ext>
            </a:extLst>
          </p:cNvPr>
          <p:cNvSpPr>
            <a:spLocks noGrp="1"/>
          </p:cNvSpPr>
          <p:nvPr>
            <p:ph type="body" sz="quarter" idx="10" hasCustomPrompt="1"/>
          </p:nvPr>
        </p:nvSpPr>
        <p:spPr>
          <a:xfrm>
            <a:off x="1697210" y="5109882"/>
            <a:ext cx="9847090" cy="866487"/>
          </a:xfrm>
          <a:prstGeom prst="rect">
            <a:avLst/>
          </a:prstGeom>
        </p:spPr>
        <p:txBody>
          <a:bodyPr lIns="0" tIns="45720" rIns="0" bIns="45720" anchor="b">
            <a:noAutofit/>
          </a:bodyPr>
          <a:lstStyle>
            <a:lvl1pPr marL="0" indent="0">
              <a:lnSpc>
                <a:spcPct val="110000"/>
              </a:lnSpc>
              <a:buFontTx/>
              <a:buNone/>
              <a:defRPr sz="2800" b="0" i="0">
                <a:solidFill>
                  <a:schemeClr val="bg1"/>
                </a:solidFill>
                <a:latin typeface="DM Sans Medium" charset="0"/>
                <a:ea typeface="DM Sans Medium" charset="0"/>
                <a:cs typeface="DM Sans Medium"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2" name="Text Placeholder 3">
            <a:extLst>
              <a:ext uri="{FF2B5EF4-FFF2-40B4-BE49-F238E27FC236}">
                <a16:creationId xmlns:a16="http://schemas.microsoft.com/office/drawing/2014/main" id="{C3B74BB4-5627-9D47-ACB0-FA29499EDA0D}"/>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lnSpc>
                <a:spcPct val="110000"/>
              </a:lnSpc>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33" name="Text Placeholder 2">
            <a:extLst>
              <a:ext uri="{FF2B5EF4-FFF2-40B4-BE49-F238E27FC236}">
                <a16:creationId xmlns:a16="http://schemas.microsoft.com/office/drawing/2014/main" id="{8689173E-19A2-614B-838A-6992D777B57F}"/>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4" name="Text Placeholder 2">
            <a:extLst>
              <a:ext uri="{FF2B5EF4-FFF2-40B4-BE49-F238E27FC236}">
                <a16:creationId xmlns:a16="http://schemas.microsoft.com/office/drawing/2014/main" id="{228864AF-A465-0947-8F00-3B7F7E9D0938}"/>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31" name="Group 30"/>
          <p:cNvGrpSpPr/>
          <p:nvPr userDrawn="1"/>
        </p:nvGrpSpPr>
        <p:grpSpPr>
          <a:xfrm>
            <a:off x="11654191" y="360010"/>
            <a:ext cx="2593465" cy="2641309"/>
            <a:chOff x="11654191" y="360010"/>
            <a:chExt cx="2593465" cy="2641309"/>
          </a:xfrm>
        </p:grpSpPr>
        <p:pic>
          <p:nvPicPr>
            <p:cNvPr id="37" name="Picture 36">
              <a:extLst>
                <a:ext uri="{FF2B5EF4-FFF2-40B4-BE49-F238E27FC236}">
                  <a16:creationId xmlns:a16="http://schemas.microsoft.com/office/drawing/2014/main" id="{D369107D-1E21-9349-8D05-3B4DCBA37E2C}"/>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38" name="Picture 37">
              <a:extLst>
                <a:ext uri="{FF2B5EF4-FFF2-40B4-BE49-F238E27FC236}">
                  <a16:creationId xmlns:a16="http://schemas.microsoft.com/office/drawing/2014/main" id="{D4126599-9480-6A41-851B-9EBDA0C87EA9}"/>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39" name="Picture 38">
              <a:extLst>
                <a:ext uri="{FF2B5EF4-FFF2-40B4-BE49-F238E27FC236}">
                  <a16:creationId xmlns:a16="http://schemas.microsoft.com/office/drawing/2014/main" id="{573BBD18-CB37-6246-89EA-FF49361470E1}"/>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40" name="Picture 39">
              <a:extLst>
                <a:ext uri="{FF2B5EF4-FFF2-40B4-BE49-F238E27FC236}">
                  <a16:creationId xmlns:a16="http://schemas.microsoft.com/office/drawing/2014/main" id="{2F025A6F-A98F-2543-85C7-FE14ADC54498}"/>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pic>
        <p:nvPicPr>
          <p:cNvPr id="41" name="Picture 40">
            <a:extLst>
              <a:ext uri="{FF2B5EF4-FFF2-40B4-BE49-F238E27FC236}">
                <a16:creationId xmlns:a16="http://schemas.microsoft.com/office/drawing/2014/main" id="{12318945-D375-D342-87F0-9EC7D4C869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pic>
        <p:nvPicPr>
          <p:cNvPr id="42" name="Picture 41">
            <a:extLst>
              <a:ext uri="{FF2B5EF4-FFF2-40B4-BE49-F238E27FC236}">
                <a16:creationId xmlns:a16="http://schemas.microsoft.com/office/drawing/2014/main" id="{E44CBB19-0800-D542-B8ED-C82C56C78E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
        <p:nvSpPr>
          <p:cNvPr id="19"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dirty="0"/>
              <a:t>Date</a:t>
            </a:r>
          </a:p>
        </p:txBody>
      </p:sp>
    </p:spTree>
    <p:extLst>
      <p:ext uri="{BB962C8B-B14F-4D97-AF65-F5344CB8AC3E}">
        <p14:creationId xmlns:p14="http://schemas.microsoft.com/office/powerpoint/2010/main" val="428127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hoto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546" y="8430"/>
            <a:ext cx="14660126" cy="8221169"/>
          </a:xfrm>
          <a:prstGeom prst="rect">
            <a:avLst/>
          </a:prstGeom>
        </p:spPr>
      </p:pic>
      <p:sp>
        <p:nvSpPr>
          <p:cNvPr id="31" name="Rectangle 30">
            <a:extLst>
              <a:ext uri="{FF2B5EF4-FFF2-40B4-BE49-F238E27FC236}">
                <a16:creationId xmlns:a16="http://schemas.microsoft.com/office/drawing/2014/main" id="{9C03915D-6014-184E-A1D1-147D3049B55A}"/>
              </a:ext>
            </a:extLst>
          </p:cNvPr>
          <p:cNvSpPr/>
          <p:nvPr userDrawn="1"/>
        </p:nvSpPr>
        <p:spPr>
          <a:xfrm>
            <a:off x="0" y="5109882"/>
            <a:ext cx="14630400" cy="311971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dirty="0"/>
          </a:p>
        </p:txBody>
      </p:sp>
      <p:cxnSp>
        <p:nvCxnSpPr>
          <p:cNvPr id="36" name="Straight Connector 35">
            <a:extLst>
              <a:ext uri="{FF2B5EF4-FFF2-40B4-BE49-F238E27FC236}">
                <a16:creationId xmlns:a16="http://schemas.microsoft.com/office/drawing/2014/main" id="{9B8BEE75-6A68-B745-8098-4F332F2558C7}"/>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5F05F6D-9A29-DC41-B492-94667F8C5338}"/>
              </a:ext>
            </a:extLst>
          </p:cNvPr>
          <p:cNvSpPr>
            <a:spLocks noGrp="1"/>
          </p:cNvSpPr>
          <p:nvPr>
            <p:ph type="body" sz="quarter" idx="10" hasCustomPrompt="1"/>
          </p:nvPr>
        </p:nvSpPr>
        <p:spPr>
          <a:xfrm>
            <a:off x="1697210" y="5109882"/>
            <a:ext cx="9847090" cy="866488"/>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0" name="Text Placeholder 3">
            <a:extLst>
              <a:ext uri="{FF2B5EF4-FFF2-40B4-BE49-F238E27FC236}">
                <a16:creationId xmlns:a16="http://schemas.microsoft.com/office/drawing/2014/main" id="{7CCD4FF5-3394-D74D-B9F0-AFBDC0F409CD}"/>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41" name="Text Placeholder 2">
            <a:extLst>
              <a:ext uri="{FF2B5EF4-FFF2-40B4-BE49-F238E27FC236}">
                <a16:creationId xmlns:a16="http://schemas.microsoft.com/office/drawing/2014/main" id="{8A888F5C-DE25-5945-B121-24D4E93ACB08}"/>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2" name="Text Placeholder 2">
            <a:extLst>
              <a:ext uri="{FF2B5EF4-FFF2-40B4-BE49-F238E27FC236}">
                <a16:creationId xmlns:a16="http://schemas.microsoft.com/office/drawing/2014/main" id="{533BE53E-702E-384E-BDCB-1644DEF28BF7}"/>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22" name="Group 21"/>
          <p:cNvGrpSpPr/>
          <p:nvPr userDrawn="1"/>
        </p:nvGrpSpPr>
        <p:grpSpPr>
          <a:xfrm>
            <a:off x="11654191" y="360010"/>
            <a:ext cx="2593465" cy="2641309"/>
            <a:chOff x="11654191" y="360010"/>
            <a:chExt cx="2593465" cy="2641309"/>
          </a:xfrm>
        </p:grpSpPr>
        <p:pic>
          <p:nvPicPr>
            <p:cNvPr id="23" name="Picture 22">
              <a:extLst>
                <a:ext uri="{FF2B5EF4-FFF2-40B4-BE49-F238E27FC236}">
                  <a16:creationId xmlns:a16="http://schemas.microsoft.com/office/drawing/2014/main" id="{D369107D-1E21-9349-8D05-3B4DCBA37E2C}"/>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24" name="Picture 23">
              <a:extLst>
                <a:ext uri="{FF2B5EF4-FFF2-40B4-BE49-F238E27FC236}">
                  <a16:creationId xmlns:a16="http://schemas.microsoft.com/office/drawing/2014/main" id="{D4126599-9480-6A41-851B-9EBDA0C87EA9}"/>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27" name="Picture 26">
              <a:extLst>
                <a:ext uri="{FF2B5EF4-FFF2-40B4-BE49-F238E27FC236}">
                  <a16:creationId xmlns:a16="http://schemas.microsoft.com/office/drawing/2014/main" id="{573BBD18-CB37-6246-89EA-FF49361470E1}"/>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28" name="Picture 27">
              <a:extLst>
                <a:ext uri="{FF2B5EF4-FFF2-40B4-BE49-F238E27FC236}">
                  <a16:creationId xmlns:a16="http://schemas.microsoft.com/office/drawing/2014/main" id="{2F025A6F-A98F-2543-85C7-FE14ADC54498}"/>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pic>
        <p:nvPicPr>
          <p:cNvPr id="29" name="Picture 28">
            <a:extLst>
              <a:ext uri="{FF2B5EF4-FFF2-40B4-BE49-F238E27FC236}">
                <a16:creationId xmlns:a16="http://schemas.microsoft.com/office/drawing/2014/main" id="{12318945-D375-D342-87F0-9EC7D4C869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18"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17" name="Picture 16">
            <a:extLst>
              <a:ext uri="{FF2B5EF4-FFF2-40B4-BE49-F238E27FC236}">
                <a16:creationId xmlns:a16="http://schemas.microsoft.com/office/drawing/2014/main" id="{E44CBB19-0800-D542-B8ED-C82C56C78E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262774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hoto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75161" cy="8229600"/>
          </a:xfrm>
          <a:prstGeom prst="rect">
            <a:avLst/>
          </a:prstGeom>
        </p:spPr>
      </p:pic>
      <p:sp>
        <p:nvSpPr>
          <p:cNvPr id="18" name="Rectangle 17">
            <a:extLst>
              <a:ext uri="{FF2B5EF4-FFF2-40B4-BE49-F238E27FC236}">
                <a16:creationId xmlns:a16="http://schemas.microsoft.com/office/drawing/2014/main" id="{E49BC080-6C2D-BB47-90C4-F6317AE2EBD5}"/>
              </a:ext>
            </a:extLst>
          </p:cNvPr>
          <p:cNvSpPr/>
          <p:nvPr userDrawn="1"/>
        </p:nvSpPr>
        <p:spPr>
          <a:xfrm>
            <a:off x="0" y="5109882"/>
            <a:ext cx="14630400" cy="311971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19" name="Straight Connector 18">
            <a:extLst>
              <a:ext uri="{FF2B5EF4-FFF2-40B4-BE49-F238E27FC236}">
                <a16:creationId xmlns:a16="http://schemas.microsoft.com/office/drawing/2014/main" id="{60904AF5-41E2-F049-B4D3-A7BDC37E1248}"/>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B8F7775F-4214-A948-B0F5-05696C8B5392}"/>
              </a:ext>
            </a:extLst>
          </p:cNvPr>
          <p:cNvSpPr>
            <a:spLocks noGrp="1"/>
          </p:cNvSpPr>
          <p:nvPr>
            <p:ph type="body" sz="quarter" idx="10" hasCustomPrompt="1"/>
          </p:nvPr>
        </p:nvSpPr>
        <p:spPr>
          <a:xfrm>
            <a:off x="1697210" y="5109882"/>
            <a:ext cx="9847090" cy="866487"/>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3" name="Text Placeholder 3">
            <a:extLst>
              <a:ext uri="{FF2B5EF4-FFF2-40B4-BE49-F238E27FC236}">
                <a16:creationId xmlns:a16="http://schemas.microsoft.com/office/drawing/2014/main" id="{F7707B44-D2FA-0941-90B1-FDEE04E622B9}"/>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34" name="Text Placeholder 2">
            <a:extLst>
              <a:ext uri="{FF2B5EF4-FFF2-40B4-BE49-F238E27FC236}">
                <a16:creationId xmlns:a16="http://schemas.microsoft.com/office/drawing/2014/main" id="{B0CD705F-D434-4740-AC01-2399ECEFA39B}"/>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5" name="Text Placeholder 2">
            <a:extLst>
              <a:ext uri="{FF2B5EF4-FFF2-40B4-BE49-F238E27FC236}">
                <a16:creationId xmlns:a16="http://schemas.microsoft.com/office/drawing/2014/main" id="{AA30E962-A745-4F49-82B5-72B781E5CFC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25" name="Group 24"/>
          <p:cNvGrpSpPr/>
          <p:nvPr userDrawn="1"/>
        </p:nvGrpSpPr>
        <p:grpSpPr>
          <a:xfrm>
            <a:off x="11654191" y="360010"/>
            <a:ext cx="2593465" cy="2641309"/>
            <a:chOff x="11654191" y="360010"/>
            <a:chExt cx="2593465" cy="2641309"/>
          </a:xfrm>
        </p:grpSpPr>
        <p:pic>
          <p:nvPicPr>
            <p:cNvPr id="26" name="Picture 25">
              <a:extLst>
                <a:ext uri="{FF2B5EF4-FFF2-40B4-BE49-F238E27FC236}">
                  <a16:creationId xmlns:a16="http://schemas.microsoft.com/office/drawing/2014/main" id="{D369107D-1E21-9349-8D05-3B4DCBA37E2C}"/>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27" name="Picture 26">
              <a:extLst>
                <a:ext uri="{FF2B5EF4-FFF2-40B4-BE49-F238E27FC236}">
                  <a16:creationId xmlns:a16="http://schemas.microsoft.com/office/drawing/2014/main" id="{D4126599-9480-6A41-851B-9EBDA0C87EA9}"/>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28" name="Picture 27">
              <a:extLst>
                <a:ext uri="{FF2B5EF4-FFF2-40B4-BE49-F238E27FC236}">
                  <a16:creationId xmlns:a16="http://schemas.microsoft.com/office/drawing/2014/main" id="{573BBD18-CB37-6246-89EA-FF49361470E1}"/>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29" name="Picture 28">
              <a:extLst>
                <a:ext uri="{FF2B5EF4-FFF2-40B4-BE49-F238E27FC236}">
                  <a16:creationId xmlns:a16="http://schemas.microsoft.com/office/drawing/2014/main" id="{2F025A6F-A98F-2543-85C7-FE14ADC54498}"/>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pic>
        <p:nvPicPr>
          <p:cNvPr id="30" name="Picture 29">
            <a:extLst>
              <a:ext uri="{FF2B5EF4-FFF2-40B4-BE49-F238E27FC236}">
                <a16:creationId xmlns:a16="http://schemas.microsoft.com/office/drawing/2014/main" id="{12318945-D375-D342-87F0-9EC7D4C869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0"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17" name="Picture 16">
            <a:extLst>
              <a:ext uri="{FF2B5EF4-FFF2-40B4-BE49-F238E27FC236}">
                <a16:creationId xmlns:a16="http://schemas.microsoft.com/office/drawing/2014/main" id="{E44CBB19-0800-D542-B8ED-C82C56C78E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413945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ndard Title 1">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88E8816-43D4-3543-B8F8-BA2D9989DB11}"/>
              </a:ext>
            </a:extLst>
          </p:cNvPr>
          <p:cNvGrpSpPr/>
          <p:nvPr userDrawn="1"/>
        </p:nvGrpSpPr>
        <p:grpSpPr>
          <a:xfrm>
            <a:off x="-1" y="395"/>
            <a:ext cx="14630399" cy="5038327"/>
            <a:chOff x="228600" y="397"/>
            <a:chExt cx="14173200" cy="5028824"/>
          </a:xfrm>
        </p:grpSpPr>
        <p:sp>
          <p:nvSpPr>
            <p:cNvPr id="9" name="Rectangle 8">
              <a:extLst>
                <a:ext uri="{FF2B5EF4-FFF2-40B4-BE49-F238E27FC236}">
                  <a16:creationId xmlns:a16="http://schemas.microsoft.com/office/drawing/2014/main" id="{8AC2412F-BCF2-4D4E-90EF-A3C52CD9E9EE}"/>
                </a:ext>
              </a:extLst>
            </p:cNvPr>
            <p:cNvSpPr/>
            <p:nvPr/>
          </p:nvSpPr>
          <p:spPr>
            <a:xfrm>
              <a:off x="228600" y="4880208"/>
              <a:ext cx="14173200" cy="14901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228600" y="4689671"/>
              <a:ext cx="14173200" cy="1289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228600" y="4495643"/>
              <a:ext cx="14173200" cy="1134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228600" y="4305493"/>
              <a:ext cx="14173200" cy="940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228600" y="4111466"/>
              <a:ext cx="14173200" cy="74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228600" y="3913556"/>
              <a:ext cx="14173200" cy="571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228600" y="3713708"/>
              <a:ext cx="14173200" cy="3973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228600" y="2437931"/>
              <a:ext cx="14173200" cy="14901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228600" y="2648491"/>
              <a:ext cx="14173200" cy="1289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228600" y="2858041"/>
              <a:ext cx="14173200" cy="1134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228600" y="3067592"/>
              <a:ext cx="14173200" cy="940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228600" y="3281023"/>
              <a:ext cx="14173200" cy="74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228600" y="3496396"/>
              <a:ext cx="14173200" cy="571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228600" y="2249258"/>
              <a:ext cx="14173200" cy="1289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228600" y="2055228"/>
              <a:ext cx="14173200" cy="1134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228600" y="1865080"/>
              <a:ext cx="14173200" cy="940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228600" y="1671052"/>
              <a:ext cx="14173200" cy="74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228600" y="1473142"/>
              <a:ext cx="14173200" cy="571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228600" y="1273293"/>
              <a:ext cx="14173200" cy="3973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228600" y="397"/>
              <a:ext cx="14173200" cy="14901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228600" y="210957"/>
              <a:ext cx="14173200" cy="1289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228600" y="420508"/>
              <a:ext cx="14173200" cy="1134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228600" y="630057"/>
              <a:ext cx="14173200" cy="940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228600" y="843491"/>
              <a:ext cx="14173200" cy="74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228600" y="1058857"/>
              <a:ext cx="14173200" cy="571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7"/>
          </a:xfrm>
          <a:prstGeom prst="rect">
            <a:avLst/>
          </a:prstGeom>
        </p:spPr>
      </p:pic>
      <p:pic>
        <p:nvPicPr>
          <p:cNvPr id="49" name="Picture 48">
            <a:extLst>
              <a:ext uri="{FF2B5EF4-FFF2-40B4-BE49-F238E27FC236}">
                <a16:creationId xmlns:a16="http://schemas.microsoft.com/office/drawing/2014/main" id="{263F22D2-54C4-5D44-B228-5595E73B3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4457" y="6910742"/>
            <a:ext cx="894441" cy="723482"/>
          </a:xfrm>
          <a:prstGeom prst="rect">
            <a:avLst/>
          </a:prstGeom>
        </p:spPr>
      </p:pic>
      <p:sp>
        <p:nvSpPr>
          <p:cNvPr id="41" name="Text Placeholder 3">
            <a:extLst>
              <a:ext uri="{FF2B5EF4-FFF2-40B4-BE49-F238E27FC236}">
                <a16:creationId xmlns:a16="http://schemas.microsoft.com/office/drawing/2014/main" id="{802EB106-AEF3-E44A-B21E-467BC091B042}"/>
              </a:ext>
            </a:extLst>
          </p:cNvPr>
          <p:cNvSpPr>
            <a:spLocks noGrp="1"/>
          </p:cNvSpPr>
          <p:nvPr>
            <p:ph type="body" sz="quarter" idx="10" hasCustomPrompt="1"/>
          </p:nvPr>
        </p:nvSpPr>
        <p:spPr>
          <a:xfrm>
            <a:off x="1676400" y="4991100"/>
            <a:ext cx="9757301" cy="1363281"/>
          </a:xfrm>
          <a:prstGeom prst="rect">
            <a:avLst/>
          </a:prstGeom>
        </p:spPr>
        <p:txBody>
          <a:bodyPr lIns="0" rIns="0" anchor="b">
            <a:noAutofit/>
          </a:bodyPr>
          <a:lstStyle>
            <a:lvl1pPr marL="0" indent="0">
              <a:buFontTx/>
              <a:buNone/>
              <a:defRPr sz="40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 name="Text Placeholder 2">
            <a:extLst>
              <a:ext uri="{FF2B5EF4-FFF2-40B4-BE49-F238E27FC236}">
                <a16:creationId xmlns:a16="http://schemas.microsoft.com/office/drawing/2014/main" id="{47FD866B-018F-1444-A52F-A0200F4ACA1A}"/>
              </a:ext>
            </a:extLst>
          </p:cNvPr>
          <p:cNvSpPr>
            <a:spLocks noGrp="1"/>
          </p:cNvSpPr>
          <p:nvPr>
            <p:ph type="body" sz="quarter" idx="11" hasCustomPrompt="1"/>
          </p:nvPr>
        </p:nvSpPr>
        <p:spPr>
          <a:xfrm>
            <a:off x="167656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85000"/>
                  </a:schemeClr>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5" name="Text Placeholder 2">
            <a:extLst>
              <a:ext uri="{FF2B5EF4-FFF2-40B4-BE49-F238E27FC236}">
                <a16:creationId xmlns:a16="http://schemas.microsoft.com/office/drawing/2014/main" id="{C4597B7E-5724-6D41-9D3E-83EC79C47569}"/>
              </a:ext>
            </a:extLst>
          </p:cNvPr>
          <p:cNvSpPr>
            <a:spLocks noGrp="1"/>
          </p:cNvSpPr>
          <p:nvPr>
            <p:ph type="body" sz="quarter" idx="12" hasCustomPrompt="1"/>
          </p:nvPr>
        </p:nvSpPr>
        <p:spPr>
          <a:xfrm>
            <a:off x="680101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85000"/>
                  </a:schemeClr>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6" name="Text Placeholder 3"/>
          <p:cNvSpPr>
            <a:spLocks noGrp="1"/>
          </p:cNvSpPr>
          <p:nvPr>
            <p:ph type="body" sz="quarter" idx="15" hasCustomPrompt="1"/>
          </p:nvPr>
        </p:nvSpPr>
        <p:spPr>
          <a:xfrm>
            <a:off x="11887200" y="5985662"/>
            <a:ext cx="2224453" cy="398662"/>
          </a:xfrm>
          <a:prstGeom prst="rect">
            <a:avLst/>
          </a:prstGeom>
        </p:spPr>
        <p:txBody>
          <a:bodyPr lIns="0" rIns="0">
            <a:noAutofit/>
          </a:bodyPr>
          <a:lstStyle>
            <a:lvl1pPr marL="0" indent="0" algn="r">
              <a:buNone/>
              <a:defRPr sz="1400">
                <a:solidFill>
                  <a:schemeClr val="bg1">
                    <a:lumMod val="65000"/>
                  </a:schemeClr>
                </a:solidFill>
              </a:defRPr>
            </a:lvl1pPr>
          </a:lstStyle>
          <a:p>
            <a:pPr lvl="0"/>
            <a:r>
              <a:rPr lang="en-US" dirty="0"/>
              <a:t>Date</a:t>
            </a:r>
          </a:p>
        </p:txBody>
      </p:sp>
      <p:sp>
        <p:nvSpPr>
          <p:cNvPr id="37" name="Rectangle 36">
            <a:extLst>
              <a:ext uri="{FF2B5EF4-FFF2-40B4-BE49-F238E27FC236}">
                <a16:creationId xmlns:a16="http://schemas.microsoft.com/office/drawing/2014/main" id="{8E73E552-5783-644E-AE96-88BDCD19D1DC}"/>
              </a:ext>
            </a:extLst>
          </p:cNvPr>
          <p:cNvSpPr/>
          <p:nvPr userDrawn="1"/>
        </p:nvSpPr>
        <p:spPr>
          <a:xfrm>
            <a:off x="0" y="7444800"/>
            <a:ext cx="1389600" cy="78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4C48DF8-AF84-C642-B722-B48C8CF2B2DF}"/>
              </a:ext>
            </a:extLst>
          </p:cNvPr>
          <p:cNvSpPr>
            <a:spLocks noGrp="1"/>
          </p:cNvSpPr>
          <p:nvPr>
            <p:ph type="pic" sz="quarter" idx="14"/>
          </p:nvPr>
        </p:nvSpPr>
        <p:spPr>
          <a:xfrm>
            <a:off x="6819254" y="1676400"/>
            <a:ext cx="7811146" cy="6553199"/>
          </a:xfrm>
        </p:spPr>
        <p:txBody>
          <a:bodyPr/>
          <a:lstStyle/>
          <a:p>
            <a:r>
              <a:rPr lang="en-US" dirty="0"/>
              <a:t>Click icon to add picture</a:t>
            </a:r>
          </a:p>
        </p:txBody>
      </p:sp>
      <p:sp>
        <p:nvSpPr>
          <p:cNvPr id="2" name="Title 1"/>
          <p:cNvSpPr>
            <a:spLocks noGrp="1"/>
          </p:cNvSpPr>
          <p:nvPr>
            <p:ph type="title"/>
          </p:nvPr>
        </p:nvSpPr>
        <p:spPr>
          <a:xfrm>
            <a:off x="533400" y="114300"/>
            <a:ext cx="13030200" cy="914400"/>
          </a:xfrm>
        </p:spPr>
        <p:txBody>
          <a:bodyPr anchor="ctr"/>
          <a:lstStyle>
            <a:lvl1pPr>
              <a:defRPr sz="3000"/>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5274C334-D308-5346-B457-E27A7BCF9DB5}"/>
              </a:ext>
            </a:extLst>
          </p:cNvPr>
          <p:cNvSpPr>
            <a:spLocks noGrp="1"/>
          </p:cNvSpPr>
          <p:nvPr>
            <p:ph type="body" sz="quarter" idx="13"/>
          </p:nvPr>
        </p:nvSpPr>
        <p:spPr>
          <a:xfrm>
            <a:off x="723900" y="1676400"/>
            <a:ext cx="5171618"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698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ndard Title 2">
    <p:bg>
      <p:bgPr>
        <a:solidFill>
          <a:srgbClr val="0785F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88E8816-43D4-3543-B8F8-BA2D9989DB11}"/>
              </a:ext>
            </a:extLst>
          </p:cNvPr>
          <p:cNvGrpSpPr/>
          <p:nvPr userDrawn="1"/>
        </p:nvGrpSpPr>
        <p:grpSpPr>
          <a:xfrm>
            <a:off x="-1" y="395"/>
            <a:ext cx="14630399" cy="5038327"/>
            <a:chOff x="228600" y="396"/>
            <a:chExt cx="14173200" cy="5028804"/>
          </a:xfrm>
          <a:solidFill>
            <a:srgbClr val="076BE6"/>
          </a:solidFill>
        </p:grpSpPr>
        <p:sp>
          <p:nvSpPr>
            <p:cNvPr id="9" name="Rectangle 8">
              <a:extLst>
                <a:ext uri="{FF2B5EF4-FFF2-40B4-BE49-F238E27FC236}">
                  <a16:creationId xmlns:a16="http://schemas.microsoft.com/office/drawing/2014/main" id="{8AC2412F-BCF2-4D4E-90EF-A3C52CD9E9EE}"/>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7598535E-69EE-6648-BC18-406DC135878E}"/>
              </a:ext>
            </a:extLst>
          </p:cNvPr>
          <p:cNvSpPr>
            <a:spLocks noGrp="1"/>
          </p:cNvSpPr>
          <p:nvPr>
            <p:ph type="body" sz="quarter" idx="10" hasCustomPrompt="1"/>
          </p:nvPr>
        </p:nvSpPr>
        <p:spPr>
          <a:xfrm>
            <a:off x="1676400" y="4998834"/>
            <a:ext cx="9799798" cy="1363279"/>
          </a:xfrm>
          <a:prstGeom prst="rect">
            <a:avLst/>
          </a:prstGeom>
        </p:spPr>
        <p:txBody>
          <a:bodyPr lIns="0" rIns="0" anchor="b">
            <a:noAutofit/>
          </a:bodyPr>
          <a:lstStyle>
            <a:lvl1pPr marL="0" indent="0">
              <a:buFontTx/>
              <a:buNone/>
              <a:defRPr sz="40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3" name="Text Placeholder 2">
            <a:extLst>
              <a:ext uri="{FF2B5EF4-FFF2-40B4-BE49-F238E27FC236}">
                <a16:creationId xmlns:a16="http://schemas.microsoft.com/office/drawing/2014/main" id="{5F93AC33-28FD-2746-9916-8586F2EE314F}"/>
              </a:ext>
            </a:extLst>
          </p:cNvPr>
          <p:cNvSpPr>
            <a:spLocks noGrp="1"/>
          </p:cNvSpPr>
          <p:nvPr>
            <p:ph type="body" sz="quarter" idx="11" hasCustomPrompt="1"/>
          </p:nvPr>
        </p:nvSpPr>
        <p:spPr>
          <a:xfrm>
            <a:off x="1676561"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95000"/>
                  </a:schemeClr>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4" name="Text Placeholder 2">
            <a:extLst>
              <a:ext uri="{FF2B5EF4-FFF2-40B4-BE49-F238E27FC236}">
                <a16:creationId xmlns:a16="http://schemas.microsoft.com/office/drawing/2014/main" id="{A643C8C2-7B6C-934F-BBCB-B2C871877FA0}"/>
              </a:ext>
            </a:extLst>
          </p:cNvPr>
          <p:cNvSpPr>
            <a:spLocks noGrp="1"/>
          </p:cNvSpPr>
          <p:nvPr>
            <p:ph type="body" sz="quarter" idx="12" hasCustomPrompt="1"/>
          </p:nvPr>
        </p:nvSpPr>
        <p:spPr>
          <a:xfrm>
            <a:off x="6801011"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95000"/>
                  </a:schemeClr>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36" name="Picture 35">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6"/>
          </a:xfrm>
          <a:prstGeom prst="rect">
            <a:avLst/>
          </a:prstGeom>
        </p:spPr>
      </p:pic>
      <p:pic>
        <p:nvPicPr>
          <p:cNvPr id="38" name="Picture 37">
            <a:extLst>
              <a:ext uri="{FF2B5EF4-FFF2-40B4-BE49-F238E27FC236}">
                <a16:creationId xmlns:a16="http://schemas.microsoft.com/office/drawing/2014/main" id="{263F22D2-54C4-5D44-B228-5595E73B3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4635" y="6910742"/>
            <a:ext cx="894084" cy="723482"/>
          </a:xfrm>
          <a:prstGeom prst="rect">
            <a:avLst/>
          </a:prstGeom>
        </p:spPr>
      </p:pic>
      <p:sp>
        <p:nvSpPr>
          <p:cNvPr id="39" name="Text Placeholder 3"/>
          <p:cNvSpPr>
            <a:spLocks noGrp="1"/>
          </p:cNvSpPr>
          <p:nvPr>
            <p:ph type="body" sz="quarter" idx="15" hasCustomPrompt="1"/>
          </p:nvPr>
        </p:nvSpPr>
        <p:spPr>
          <a:xfrm>
            <a:off x="11887200" y="5985662"/>
            <a:ext cx="2224453" cy="398662"/>
          </a:xfrm>
          <a:prstGeom prst="rect">
            <a:avLst/>
          </a:prstGeom>
        </p:spPr>
        <p:txBody>
          <a:bodyPr lIns="0" rIns="0">
            <a:noAutofit/>
          </a:bodyPr>
          <a:lstStyle>
            <a:lvl1pPr marL="0" indent="0" algn="r">
              <a:buNone/>
              <a:defRPr sz="1400">
                <a:solidFill>
                  <a:schemeClr val="bg1"/>
                </a:solidFill>
              </a:defRPr>
            </a:lvl1pPr>
          </a:lstStyle>
          <a:p>
            <a:pPr lvl="0"/>
            <a:r>
              <a:rPr lang="en-US" dirty="0"/>
              <a:t>Date</a:t>
            </a:r>
          </a:p>
        </p:txBody>
      </p:sp>
      <p:sp>
        <p:nvSpPr>
          <p:cNvPr id="40" name="Rectangle 39">
            <a:extLst>
              <a:ext uri="{FF2B5EF4-FFF2-40B4-BE49-F238E27FC236}">
                <a16:creationId xmlns:a16="http://schemas.microsoft.com/office/drawing/2014/main" id="{01BF3DD9-FBBE-214E-8EDF-165A8CD97F0C}"/>
              </a:ext>
            </a:extLst>
          </p:cNvPr>
          <p:cNvSpPr/>
          <p:nvPr userDrawn="1"/>
        </p:nvSpPr>
        <p:spPr>
          <a:xfrm>
            <a:off x="0" y="7444800"/>
            <a:ext cx="1389600" cy="784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819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ndard Titl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48B25-212D-AE44-A3EB-224F07916374}"/>
              </a:ext>
            </a:extLst>
          </p:cNvPr>
          <p:cNvSpPr/>
          <p:nvPr userDrawn="1"/>
        </p:nvSpPr>
        <p:spPr>
          <a:xfrm>
            <a:off x="-1" y="0"/>
            <a:ext cx="14630401" cy="8229600"/>
          </a:xfrm>
          <a:prstGeom prst="rect">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88E8816-43D4-3543-B8F8-BA2D9989DB11}"/>
              </a:ext>
            </a:extLst>
          </p:cNvPr>
          <p:cNvGrpSpPr/>
          <p:nvPr userDrawn="1"/>
        </p:nvGrpSpPr>
        <p:grpSpPr>
          <a:xfrm>
            <a:off x="-1" y="395"/>
            <a:ext cx="14630399" cy="5038327"/>
            <a:chOff x="228600" y="396"/>
            <a:chExt cx="14173200" cy="5028804"/>
          </a:xfrm>
          <a:solidFill>
            <a:srgbClr val="44A4DB"/>
          </a:solidFill>
        </p:grpSpPr>
        <p:sp>
          <p:nvSpPr>
            <p:cNvPr id="9" name="Rectangle 8">
              <a:extLst>
                <a:ext uri="{FF2B5EF4-FFF2-40B4-BE49-F238E27FC236}">
                  <a16:creationId xmlns:a16="http://schemas.microsoft.com/office/drawing/2014/main" id="{8AC2412F-BCF2-4D4E-90EF-A3C52CD9E9EE}"/>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3">
            <a:extLst>
              <a:ext uri="{FF2B5EF4-FFF2-40B4-BE49-F238E27FC236}">
                <a16:creationId xmlns:a16="http://schemas.microsoft.com/office/drawing/2014/main" id="{4C098FEE-3B74-3A45-A22C-CE9B248464EF}"/>
              </a:ext>
            </a:extLst>
          </p:cNvPr>
          <p:cNvSpPr>
            <a:spLocks noGrp="1"/>
          </p:cNvSpPr>
          <p:nvPr>
            <p:ph type="body" sz="quarter" idx="10" hasCustomPrompt="1"/>
          </p:nvPr>
        </p:nvSpPr>
        <p:spPr>
          <a:xfrm>
            <a:off x="1683092" y="4998833"/>
            <a:ext cx="9799798" cy="1362456"/>
          </a:xfrm>
          <a:prstGeom prst="rect">
            <a:avLst/>
          </a:prstGeom>
        </p:spPr>
        <p:txBody>
          <a:bodyPr anchor="b">
            <a:normAutofit/>
          </a:bodyPr>
          <a:lstStyle>
            <a:lvl1pPr marL="0" indent="0">
              <a:buFontTx/>
              <a:buNone/>
              <a:defRPr sz="40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2" name="Text Placeholder 2">
            <a:extLst>
              <a:ext uri="{FF2B5EF4-FFF2-40B4-BE49-F238E27FC236}">
                <a16:creationId xmlns:a16="http://schemas.microsoft.com/office/drawing/2014/main" id="{F6CD9287-ABBC-C54A-8E1C-7D236A91C91B}"/>
              </a:ext>
            </a:extLst>
          </p:cNvPr>
          <p:cNvSpPr>
            <a:spLocks noGrp="1"/>
          </p:cNvSpPr>
          <p:nvPr>
            <p:ph type="body" sz="quarter" idx="11" hasCustomPrompt="1"/>
          </p:nvPr>
        </p:nvSpPr>
        <p:spPr>
          <a:xfrm>
            <a:off x="1683253" y="6908800"/>
            <a:ext cx="4675187" cy="1109412"/>
          </a:xfrm>
          <a:prstGeom prst="rect">
            <a:avLst/>
          </a:prstGeom>
        </p:spPr>
        <p:txBody>
          <a:bodyPr>
            <a:normAutofit/>
          </a:bodyPr>
          <a:lstStyle>
            <a:lvl1pPr marL="0" indent="0">
              <a:lnSpc>
                <a:spcPct val="100000"/>
              </a:lnSpc>
              <a:spcBef>
                <a:spcPts val="0"/>
              </a:spcBef>
              <a:buFontTx/>
              <a:buNone/>
              <a:defRPr sz="20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3" name="Text Placeholder 2">
            <a:extLst>
              <a:ext uri="{FF2B5EF4-FFF2-40B4-BE49-F238E27FC236}">
                <a16:creationId xmlns:a16="http://schemas.microsoft.com/office/drawing/2014/main" id="{76941855-2960-3E40-A235-348A0F0634F9}"/>
              </a:ext>
            </a:extLst>
          </p:cNvPr>
          <p:cNvSpPr>
            <a:spLocks noGrp="1"/>
          </p:cNvSpPr>
          <p:nvPr>
            <p:ph type="body" sz="quarter" idx="12" hasCustomPrompt="1"/>
          </p:nvPr>
        </p:nvSpPr>
        <p:spPr>
          <a:xfrm>
            <a:off x="6807703" y="6908800"/>
            <a:ext cx="4675187" cy="1109412"/>
          </a:xfrm>
          <a:prstGeom prst="rect">
            <a:avLst/>
          </a:prstGeom>
        </p:spPr>
        <p:txBody>
          <a:bodyPr>
            <a:normAutofit/>
          </a:bodyPr>
          <a:lstStyle>
            <a:lvl1pPr marL="0" indent="0">
              <a:lnSpc>
                <a:spcPct val="100000"/>
              </a:lnSpc>
              <a:spcBef>
                <a:spcPts val="0"/>
              </a:spcBef>
              <a:buFontTx/>
              <a:buNone/>
              <a:defRPr sz="20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36" name="Picture 35">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6"/>
          </a:xfrm>
          <a:prstGeom prst="rect">
            <a:avLst/>
          </a:prstGeom>
        </p:spPr>
      </p:pic>
      <p:pic>
        <p:nvPicPr>
          <p:cNvPr id="39" name="Picture 38">
            <a:extLst>
              <a:ext uri="{FF2B5EF4-FFF2-40B4-BE49-F238E27FC236}">
                <a16:creationId xmlns:a16="http://schemas.microsoft.com/office/drawing/2014/main" id="{263F22D2-54C4-5D44-B228-5595E73B3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5983" y="6910742"/>
            <a:ext cx="891389" cy="723482"/>
          </a:xfrm>
          <a:prstGeom prst="rect">
            <a:avLst/>
          </a:prstGeom>
        </p:spPr>
      </p:pic>
      <p:sp>
        <p:nvSpPr>
          <p:cNvPr id="44" name="Text Placeholder 3"/>
          <p:cNvSpPr>
            <a:spLocks noGrp="1"/>
          </p:cNvSpPr>
          <p:nvPr>
            <p:ph type="body" sz="quarter" idx="15" hasCustomPrompt="1"/>
          </p:nvPr>
        </p:nvSpPr>
        <p:spPr>
          <a:xfrm>
            <a:off x="11887200" y="5985662"/>
            <a:ext cx="2224453" cy="398662"/>
          </a:xfrm>
          <a:prstGeom prst="rect">
            <a:avLst/>
          </a:prstGeom>
        </p:spPr>
        <p:txBody>
          <a:bodyPr>
            <a:noAutofit/>
          </a:bodyPr>
          <a:lstStyle>
            <a:lvl1pPr marL="0" indent="0" algn="r">
              <a:buNone/>
              <a:defRPr sz="1400">
                <a:solidFill>
                  <a:schemeClr val="bg1"/>
                </a:solidFill>
              </a:defRPr>
            </a:lvl1pPr>
          </a:lstStyle>
          <a:p>
            <a:pPr lvl="0"/>
            <a:r>
              <a:rPr lang="en-US" dirty="0"/>
              <a:t>Date</a:t>
            </a:r>
          </a:p>
        </p:txBody>
      </p:sp>
    </p:spTree>
    <p:extLst>
      <p:ext uri="{BB962C8B-B14F-4D97-AF65-F5344CB8AC3E}">
        <p14:creationId xmlns:p14="http://schemas.microsoft.com/office/powerpoint/2010/main" val="38022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ndard Title 4">
    <p:bg>
      <p:bgPr>
        <a:solidFill>
          <a:srgbClr val="FFC628"/>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F2498B2-B5BE-2E4B-B359-161EAA28D522}"/>
              </a:ext>
            </a:extLst>
          </p:cNvPr>
          <p:cNvGrpSpPr/>
          <p:nvPr userDrawn="1"/>
        </p:nvGrpSpPr>
        <p:grpSpPr>
          <a:xfrm>
            <a:off x="-1" y="395"/>
            <a:ext cx="14630399" cy="5038327"/>
            <a:chOff x="-1" y="395"/>
            <a:chExt cx="14630399" cy="5038327"/>
          </a:xfrm>
        </p:grpSpPr>
        <p:sp>
          <p:nvSpPr>
            <p:cNvPr id="9" name="Rectangle 8">
              <a:extLst>
                <a:ext uri="{FF2B5EF4-FFF2-40B4-BE49-F238E27FC236}">
                  <a16:creationId xmlns:a16="http://schemas.microsoft.com/office/drawing/2014/main" id="{8AC2412F-BCF2-4D4E-90EF-A3C52CD9E9EE}"/>
                </a:ext>
              </a:extLst>
            </p:cNvPr>
            <p:cNvSpPr/>
            <p:nvPr/>
          </p:nvSpPr>
          <p:spPr>
            <a:xfrm>
              <a:off x="-1" y="4889427"/>
              <a:ext cx="14630399" cy="149295"/>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1" y="4698530"/>
              <a:ext cx="14630399" cy="129234"/>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1" y="4504136"/>
              <a:ext cx="14630399" cy="113682"/>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1" y="4313627"/>
              <a:ext cx="14630399" cy="9424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1" y="4119233"/>
              <a:ext cx="14630399" cy="7480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1" y="3920949"/>
              <a:ext cx="14630399" cy="57307"/>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1" y="3720723"/>
              <a:ext cx="14630399" cy="39811"/>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1" y="2442535"/>
              <a:ext cx="14630399" cy="149295"/>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1" y="2653493"/>
              <a:ext cx="14630399" cy="129234"/>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1" y="2863439"/>
              <a:ext cx="14630399" cy="113682"/>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1" y="3073386"/>
              <a:ext cx="14630399" cy="9424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1" y="3287220"/>
              <a:ext cx="14630399" cy="7480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1" y="3503000"/>
              <a:ext cx="14630399" cy="57307"/>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1" y="2253505"/>
              <a:ext cx="14630399" cy="129234"/>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1" y="2059109"/>
              <a:ext cx="14630399" cy="113682"/>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1" y="1868602"/>
              <a:ext cx="14630399" cy="9424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1" y="1674207"/>
              <a:ext cx="14630399" cy="7480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1" y="1475923"/>
              <a:ext cx="14630399" cy="57307"/>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1" y="1275696"/>
              <a:ext cx="14630399" cy="39811"/>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1" y="395"/>
              <a:ext cx="14630399" cy="149295"/>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1" y="211353"/>
              <a:ext cx="14630399" cy="129234"/>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1" y="421300"/>
              <a:ext cx="14630399" cy="113682"/>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1" y="631246"/>
              <a:ext cx="14630399" cy="9424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1" y="845082"/>
              <a:ext cx="14630399" cy="7480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1" y="1060860"/>
              <a:ext cx="14630399" cy="57307"/>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3">
            <a:extLst>
              <a:ext uri="{FF2B5EF4-FFF2-40B4-BE49-F238E27FC236}">
                <a16:creationId xmlns:a16="http://schemas.microsoft.com/office/drawing/2014/main" id="{4C098FEE-3B74-3A45-A22C-CE9B248464EF}"/>
              </a:ext>
            </a:extLst>
          </p:cNvPr>
          <p:cNvSpPr>
            <a:spLocks noGrp="1"/>
          </p:cNvSpPr>
          <p:nvPr userDrawn="1">
            <p:ph type="body" sz="quarter" idx="10" hasCustomPrompt="1"/>
          </p:nvPr>
        </p:nvSpPr>
        <p:spPr>
          <a:xfrm>
            <a:off x="1676400" y="4998833"/>
            <a:ext cx="9799799" cy="1362456"/>
          </a:xfrm>
          <a:prstGeom prst="rect">
            <a:avLst/>
          </a:prstGeom>
        </p:spPr>
        <p:txBody>
          <a:bodyPr anchor="b">
            <a:normAutofit/>
          </a:bodyPr>
          <a:lstStyle>
            <a:lvl1pPr marL="0" indent="0">
              <a:buFontTx/>
              <a:buNone/>
              <a:defRPr sz="40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2" name="Text Placeholder 2">
            <a:extLst>
              <a:ext uri="{FF2B5EF4-FFF2-40B4-BE49-F238E27FC236}">
                <a16:creationId xmlns:a16="http://schemas.microsoft.com/office/drawing/2014/main" id="{F6CD9287-ABBC-C54A-8E1C-7D236A91C91B}"/>
              </a:ext>
            </a:extLst>
          </p:cNvPr>
          <p:cNvSpPr>
            <a:spLocks noGrp="1"/>
          </p:cNvSpPr>
          <p:nvPr userDrawn="1">
            <p:ph type="body" sz="quarter" idx="11" hasCustomPrompt="1"/>
          </p:nvPr>
        </p:nvSpPr>
        <p:spPr>
          <a:xfrm>
            <a:off x="1676562" y="6908800"/>
            <a:ext cx="4675187" cy="1109412"/>
          </a:xfrm>
          <a:prstGeom prst="rect">
            <a:avLst/>
          </a:prstGeom>
        </p:spPr>
        <p:txBody>
          <a:bodyPr>
            <a:normAutofit/>
          </a:bodyPr>
          <a:lstStyle>
            <a:lvl1pPr marL="0" indent="0">
              <a:lnSpc>
                <a:spcPct val="100000"/>
              </a:lnSpc>
              <a:spcBef>
                <a:spcPts val="0"/>
              </a:spcBef>
              <a:buFontTx/>
              <a:buNone/>
              <a:defRPr lang="en-US" sz="2000" b="0" i="0" kern="1200" dirty="0" smtClean="0">
                <a:solidFill>
                  <a:srgbClr val="414042"/>
                </a:solidFill>
                <a:latin typeface="DM Sans Medium" pitchFamily="2" charset="77"/>
                <a:ea typeface="+mn-ea"/>
                <a:cs typeface="+mn-cs"/>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marL="0" lvl="0" indent="0" algn="l" defTabSz="1097280" rtl="0" eaLnBrk="1" latinLnBrk="0" hangingPunct="1">
              <a:lnSpc>
                <a:spcPct val="100000"/>
              </a:lnSpc>
              <a:spcBef>
                <a:spcPts val="0"/>
              </a:spcBef>
              <a:buFontTx/>
              <a:buNone/>
            </a:pPr>
            <a:r>
              <a:rPr lang="en-US" dirty="0"/>
              <a:t>Edit Presenter’s  Name</a:t>
            </a:r>
            <a:br>
              <a:rPr lang="en-US" dirty="0"/>
            </a:br>
            <a:r>
              <a:rPr lang="en-US" dirty="0"/>
              <a:t>Title</a:t>
            </a:r>
          </a:p>
          <a:p>
            <a:pPr lvl="0"/>
            <a:endParaRPr lang="en-US" dirty="0"/>
          </a:p>
        </p:txBody>
      </p:sp>
      <p:sp>
        <p:nvSpPr>
          <p:cNvPr id="43" name="Text Placeholder 2">
            <a:extLst>
              <a:ext uri="{FF2B5EF4-FFF2-40B4-BE49-F238E27FC236}">
                <a16:creationId xmlns:a16="http://schemas.microsoft.com/office/drawing/2014/main" id="{76941855-2960-3E40-A235-348A0F0634F9}"/>
              </a:ext>
            </a:extLst>
          </p:cNvPr>
          <p:cNvSpPr>
            <a:spLocks noGrp="1"/>
          </p:cNvSpPr>
          <p:nvPr userDrawn="1">
            <p:ph type="body" sz="quarter" idx="12" hasCustomPrompt="1"/>
          </p:nvPr>
        </p:nvSpPr>
        <p:spPr>
          <a:xfrm>
            <a:off x="6801012" y="6908800"/>
            <a:ext cx="4675187" cy="1109412"/>
          </a:xfrm>
          <a:prstGeom prst="rect">
            <a:avLst/>
          </a:prstGeom>
        </p:spPr>
        <p:txBody>
          <a:bodyPr>
            <a:normAutofit/>
          </a:bodyPr>
          <a:lstStyle>
            <a:lvl1pPr marL="0" indent="0">
              <a:lnSpc>
                <a:spcPct val="100000"/>
              </a:lnSpc>
              <a:spcBef>
                <a:spcPts val="0"/>
              </a:spcBef>
              <a:buFontTx/>
              <a:buNone/>
              <a:defRPr lang="en-US" sz="2000" b="0" i="0" kern="1200" dirty="0" smtClean="0">
                <a:solidFill>
                  <a:srgbClr val="414042"/>
                </a:solidFill>
                <a:latin typeface="DM Sans Medium" pitchFamily="2" charset="77"/>
                <a:ea typeface="+mn-ea"/>
                <a:cs typeface="+mn-cs"/>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marL="0" lvl="0" indent="0" algn="l" defTabSz="1097280" rtl="0" eaLnBrk="1" latinLnBrk="0" hangingPunct="1">
              <a:lnSpc>
                <a:spcPct val="100000"/>
              </a:lnSpc>
              <a:spcBef>
                <a:spcPts val="0"/>
              </a:spcBef>
              <a:buFontTx/>
              <a:buNone/>
            </a:pPr>
            <a:r>
              <a:rPr lang="en-US" dirty="0"/>
              <a:t>Edit Presenter’s  Name</a:t>
            </a:r>
            <a:br>
              <a:rPr lang="en-US" dirty="0"/>
            </a:br>
            <a:r>
              <a:rPr lang="en-US" dirty="0"/>
              <a:t>Title</a:t>
            </a:r>
          </a:p>
          <a:p>
            <a:pPr lvl="0"/>
            <a:endParaRPr lang="en-US" dirty="0"/>
          </a:p>
        </p:txBody>
      </p:sp>
      <p:pic>
        <p:nvPicPr>
          <p:cNvPr id="46" name="Picture 45">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6"/>
          </a:xfrm>
          <a:prstGeom prst="rect">
            <a:avLst/>
          </a:prstGeom>
        </p:spPr>
      </p:pic>
      <p:pic>
        <p:nvPicPr>
          <p:cNvPr id="47" name="Picture 46">
            <a:extLst>
              <a:ext uri="{FF2B5EF4-FFF2-40B4-BE49-F238E27FC236}">
                <a16:creationId xmlns:a16="http://schemas.microsoft.com/office/drawing/2014/main" id="{263F22D2-54C4-5D44-B228-5595E73B3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5983" y="6910742"/>
            <a:ext cx="891389" cy="723481"/>
          </a:xfrm>
          <a:prstGeom prst="rect">
            <a:avLst/>
          </a:prstGeom>
        </p:spPr>
      </p:pic>
      <p:sp>
        <p:nvSpPr>
          <p:cNvPr id="48" name="Text Placeholder 3"/>
          <p:cNvSpPr>
            <a:spLocks noGrp="1"/>
          </p:cNvSpPr>
          <p:nvPr>
            <p:ph type="body" sz="quarter" idx="15" hasCustomPrompt="1"/>
          </p:nvPr>
        </p:nvSpPr>
        <p:spPr>
          <a:xfrm>
            <a:off x="11887200" y="5985662"/>
            <a:ext cx="2224453" cy="398662"/>
          </a:xfrm>
          <a:prstGeom prst="rect">
            <a:avLst/>
          </a:prstGeom>
        </p:spPr>
        <p:txBody>
          <a:bodyPr>
            <a:noAutofit/>
          </a:bodyPr>
          <a:lstStyle>
            <a:lvl1pPr marL="0" indent="0" algn="r">
              <a:buNone/>
              <a:defRPr sz="1400">
                <a:solidFill>
                  <a:schemeClr val="bg2"/>
                </a:solidFill>
              </a:defRPr>
            </a:lvl1pPr>
          </a:lstStyle>
          <a:p>
            <a:pPr lvl="0"/>
            <a:r>
              <a:rPr lang="en-US" dirty="0"/>
              <a:t>Date</a:t>
            </a:r>
          </a:p>
        </p:txBody>
      </p:sp>
      <p:sp>
        <p:nvSpPr>
          <p:cNvPr id="36" name="Rectangle 35">
            <a:extLst>
              <a:ext uri="{FF2B5EF4-FFF2-40B4-BE49-F238E27FC236}">
                <a16:creationId xmlns:a16="http://schemas.microsoft.com/office/drawing/2014/main" id="{A048E7FB-85C4-7349-B1ED-86B66451A8E4}"/>
              </a:ext>
            </a:extLst>
          </p:cNvPr>
          <p:cNvSpPr/>
          <p:nvPr userDrawn="1"/>
        </p:nvSpPr>
        <p:spPr>
          <a:xfrm>
            <a:off x="0" y="7444800"/>
            <a:ext cx="1389600" cy="78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402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rrow 1">
    <p:bg>
      <p:bgPr>
        <a:solidFill>
          <a:srgbClr val="30F29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88199-548B-DC4B-9938-8478EBF73A3C}"/>
              </a:ext>
            </a:extLst>
          </p:cNvPr>
          <p:cNvSpPr/>
          <p:nvPr userDrawn="1"/>
        </p:nvSpPr>
        <p:spPr>
          <a:xfrm>
            <a:off x="0" y="0"/>
            <a:ext cx="14630400" cy="822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227448" cy="6089857"/>
          </a:xfrm>
        </p:spPr>
        <p:txBody>
          <a:bodyPr anchor="ctr"/>
          <a:lstStyle>
            <a:lvl1pPr>
              <a:defRPr sz="3600" b="0" i="0">
                <a:solidFill>
                  <a:schemeClr val="bg1"/>
                </a:solidFill>
                <a:latin typeface="DM Sans Medium" pitchFamily="2" charset="77"/>
              </a:defRPr>
            </a:lvl1pPr>
          </a:lstStyle>
          <a:p>
            <a:r>
              <a:rPr lang="en-US" dirty="0"/>
              <a:t>Click to edit section title </a:t>
            </a:r>
            <a:br>
              <a:rPr lang="en-US" dirty="0"/>
            </a:br>
            <a:r>
              <a:rPr lang="en-US" dirty="0"/>
              <a:t>(Option A)</a:t>
            </a:r>
          </a:p>
        </p:txBody>
      </p:sp>
      <p:sp>
        <p:nvSpPr>
          <p:cNvPr id="38" name="Rectangle 37">
            <a:extLst>
              <a:ext uri="{FF2B5EF4-FFF2-40B4-BE49-F238E27FC236}">
                <a16:creationId xmlns:a16="http://schemas.microsoft.com/office/drawing/2014/main" id="{E854E062-A4CF-E846-B1A7-2657E21E3E18}"/>
              </a:ext>
            </a:extLst>
          </p:cNvPr>
          <p:cNvSpPr/>
          <p:nvPr/>
        </p:nvSpPr>
        <p:spPr>
          <a:xfrm>
            <a:off x="-1" y="8191036"/>
            <a:ext cx="14630399" cy="41325"/>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1" y="8046649"/>
            <a:ext cx="14630399" cy="28709"/>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1" y="7124924"/>
            <a:ext cx="14630399" cy="1076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1" y="7277050"/>
            <a:ext cx="14630399" cy="93193"/>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1" y="7428446"/>
            <a:ext cx="14630399" cy="81978"/>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1" y="7579843"/>
            <a:ext cx="14630399" cy="679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1" y="7734043"/>
            <a:ext cx="14630399" cy="53942"/>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1" y="7889646"/>
            <a:ext cx="14630399" cy="41325"/>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1" y="6988611"/>
            <a:ext cx="14630399" cy="93193"/>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1" y="6848429"/>
            <a:ext cx="14630399" cy="81978"/>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1" y="6711051"/>
            <a:ext cx="14630399" cy="679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1" y="6570869"/>
            <a:ext cx="14630399" cy="53942"/>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1" y="6427883"/>
            <a:ext cx="14630399" cy="41325"/>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1" y="6283496"/>
            <a:ext cx="14630399" cy="28709"/>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1" y="5363852"/>
            <a:ext cx="14630399" cy="1076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1" y="5515978"/>
            <a:ext cx="14630399" cy="93193"/>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1" y="5667374"/>
            <a:ext cx="14630399" cy="81978"/>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1" y="5818771"/>
            <a:ext cx="14630399" cy="679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1" y="5972971"/>
            <a:ext cx="14630399" cy="53942"/>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1" y="6128573"/>
            <a:ext cx="14630399" cy="41325"/>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6438588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rrow 2">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50F324D-5629-1D43-99B4-1BDE432DBA1B}"/>
              </a:ext>
            </a:extLst>
          </p:cNvPr>
          <p:cNvSpPr/>
          <p:nvPr userDrawn="1"/>
        </p:nvSpPr>
        <p:spPr>
          <a:xfrm>
            <a:off x="0" y="0"/>
            <a:ext cx="14630400" cy="822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227448" cy="6089857"/>
          </a:xfrm>
        </p:spPr>
        <p:txBody>
          <a:bodyPr anchor="ctr"/>
          <a:lstStyle>
            <a:lvl1pPr>
              <a:defRPr sz="3600" b="0" i="0">
                <a:solidFill>
                  <a:schemeClr val="tx1"/>
                </a:solidFill>
                <a:latin typeface="DM Sans Medium" pitchFamily="2" charset="77"/>
              </a:defRPr>
            </a:lvl1pPr>
          </a:lstStyle>
          <a:p>
            <a:r>
              <a:rPr lang="en-US" dirty="0"/>
              <a:t>Click to edit section title </a:t>
            </a:r>
            <a:br>
              <a:rPr lang="en-US" dirty="0"/>
            </a:br>
            <a:r>
              <a:rPr lang="en-US" dirty="0"/>
              <a:t>(Option A)</a:t>
            </a:r>
          </a:p>
        </p:txBody>
      </p:sp>
      <p:grpSp>
        <p:nvGrpSpPr>
          <p:cNvPr id="3" name="Group 2">
            <a:extLst>
              <a:ext uri="{FF2B5EF4-FFF2-40B4-BE49-F238E27FC236}">
                <a16:creationId xmlns:a16="http://schemas.microsoft.com/office/drawing/2014/main" id="{DFDD3C01-7B6A-C547-80FA-DFD25DBEF3A9}"/>
              </a:ext>
            </a:extLst>
          </p:cNvPr>
          <p:cNvGrpSpPr/>
          <p:nvPr userDrawn="1"/>
        </p:nvGrpSpPr>
        <p:grpSpPr>
          <a:xfrm>
            <a:off x="-1" y="5363852"/>
            <a:ext cx="14630399" cy="2868509"/>
            <a:chOff x="-1" y="5363852"/>
            <a:chExt cx="14630399" cy="2868509"/>
          </a:xfrm>
          <a:solidFill>
            <a:srgbClr val="0073E1"/>
          </a:solidFill>
        </p:grpSpPr>
        <p:sp>
          <p:nvSpPr>
            <p:cNvPr id="38" name="Rectangle 37">
              <a:extLst>
                <a:ext uri="{FF2B5EF4-FFF2-40B4-BE49-F238E27FC236}">
                  <a16:creationId xmlns:a16="http://schemas.microsoft.com/office/drawing/2014/main" id="{E854E062-A4CF-E846-B1A7-2657E21E3E18}"/>
                </a:ext>
              </a:extLst>
            </p:cNvPr>
            <p:cNvSpPr/>
            <p:nvPr/>
          </p:nvSpPr>
          <p:spPr>
            <a:xfrm>
              <a:off x="-1" y="8191036"/>
              <a:ext cx="14630399" cy="4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1" y="8046649"/>
              <a:ext cx="14630399" cy="287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1" y="7124924"/>
              <a:ext cx="14630399" cy="107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1" y="7277050"/>
              <a:ext cx="14630399" cy="93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1" y="7428446"/>
              <a:ext cx="14630399" cy="81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1" y="7579843"/>
              <a:ext cx="14630399" cy="67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1" y="7734043"/>
              <a:ext cx="14630399" cy="53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1" y="7889646"/>
              <a:ext cx="14630399" cy="4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1" y="6988611"/>
              <a:ext cx="14630399" cy="93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1" y="6848429"/>
              <a:ext cx="14630399" cy="81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1" y="6711051"/>
              <a:ext cx="14630399" cy="67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1" y="6570869"/>
              <a:ext cx="14630399" cy="53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1" y="6427883"/>
              <a:ext cx="14630399" cy="4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1" y="6283496"/>
              <a:ext cx="14630399" cy="287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1" y="5363852"/>
              <a:ext cx="14630399" cy="107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1" y="5515978"/>
              <a:ext cx="14630399" cy="93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1" y="5667374"/>
              <a:ext cx="14630399" cy="81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1" y="5818771"/>
              <a:ext cx="14630399" cy="67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1" y="5972971"/>
              <a:ext cx="14630399" cy="53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1" y="6128573"/>
              <a:ext cx="14630399" cy="4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41864849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rrow 3">
    <p:bg>
      <p:bgPr>
        <a:solidFill>
          <a:srgbClr val="41404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A7CFF2E-049A-4041-8DBC-8C406782BEE1}"/>
              </a:ext>
            </a:extLst>
          </p:cNvPr>
          <p:cNvSpPr/>
          <p:nvPr userDrawn="1"/>
        </p:nvSpPr>
        <p:spPr>
          <a:xfrm>
            <a:off x="0" y="0"/>
            <a:ext cx="146304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382436" cy="6092812"/>
          </a:xfrm>
        </p:spPr>
        <p:txBody>
          <a:bodyPr anchor="ctr"/>
          <a:lstStyle>
            <a:lvl1pPr>
              <a:defRPr sz="3600" b="0" i="0">
                <a:solidFill>
                  <a:schemeClr val="tx2"/>
                </a:solidFill>
                <a:latin typeface="DM Sans Medium" pitchFamily="2" charset="77"/>
              </a:defRPr>
            </a:lvl1pPr>
          </a:lstStyle>
          <a:p>
            <a:r>
              <a:rPr lang="en-US" dirty="0"/>
              <a:t>Click to edit section title </a:t>
            </a:r>
            <a:br>
              <a:rPr lang="en-US" dirty="0"/>
            </a:br>
            <a:r>
              <a:rPr lang="en-US" dirty="0"/>
              <a:t>(Option A)</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rgbClr val="000000"/>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3045693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rrow 4">
    <p:bg>
      <p:bgPr>
        <a:solidFill>
          <a:srgbClr val="808285"/>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29F84F4-B9D4-BE4D-BFF1-2D24E38ADB5D}"/>
              </a:ext>
            </a:extLst>
          </p:cNvPr>
          <p:cNvSpPr/>
          <p:nvPr userDrawn="1"/>
        </p:nvSpPr>
        <p:spPr>
          <a:xfrm>
            <a:off x="0" y="0"/>
            <a:ext cx="146304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382436" cy="6071003"/>
          </a:xfrm>
        </p:spPr>
        <p:txBody>
          <a:bodyPr anchor="ctr"/>
          <a:lstStyle>
            <a:lvl1pPr>
              <a:defRPr sz="3600" b="0" i="0">
                <a:solidFill>
                  <a:schemeClr val="tx1"/>
                </a:solidFill>
                <a:latin typeface="DM Sans Medium" pitchFamily="2" charset="77"/>
              </a:defRPr>
            </a:lvl1pPr>
          </a:lstStyle>
          <a:p>
            <a:r>
              <a:rPr lang="en-US" dirty="0"/>
              <a:t>Click to edit section title </a:t>
            </a:r>
            <a:br>
              <a:rPr lang="en-US" dirty="0"/>
            </a:br>
            <a:r>
              <a:rPr lang="en-US" dirty="0"/>
              <a:t>(Option A)</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rgbClr val="414042"/>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1156223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rrow 5">
    <p:bg>
      <p:bgPr>
        <a:solidFill>
          <a:srgbClr val="031D4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6D0EB1-EBCC-4C4A-AE8E-44A1922D5D35}"/>
              </a:ext>
            </a:extLst>
          </p:cNvPr>
          <p:cNvSpPr/>
          <p:nvPr userDrawn="1"/>
        </p:nvSpPr>
        <p:spPr>
          <a:xfrm>
            <a:off x="0" y="0"/>
            <a:ext cx="14630400" cy="822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382436" cy="6039782"/>
          </a:xfrm>
        </p:spPr>
        <p:txBody>
          <a:bodyPr anchor="ctr"/>
          <a:lstStyle>
            <a:lvl1pPr>
              <a:defRPr sz="3600" b="0" i="0">
                <a:solidFill>
                  <a:schemeClr val="tx1"/>
                </a:solidFill>
                <a:latin typeface="DM Sans Medium" pitchFamily="2" charset="77"/>
              </a:defRPr>
            </a:lvl1pPr>
          </a:lstStyle>
          <a:p>
            <a:r>
              <a:rPr lang="en-US" dirty="0"/>
              <a:t>Click to edit section title </a:t>
            </a:r>
            <a:br>
              <a:rPr lang="en-US" dirty="0"/>
            </a:br>
            <a:r>
              <a:rPr lang="en-US" dirty="0"/>
              <a:t>(Option A)</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bg1"/>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418282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rrow 7">
    <p:bg>
      <p:bgRef idx="1001">
        <a:schemeClr val="bg2"/>
      </p:bgRef>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CCC0E80-3E79-2744-A523-D983679762D3}"/>
              </a:ext>
            </a:extLst>
          </p:cNvPr>
          <p:cNvSpPr/>
          <p:nvPr userDrawn="1"/>
        </p:nvSpPr>
        <p:spPr>
          <a:xfrm>
            <a:off x="0" y="0"/>
            <a:ext cx="146304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4496" y="1188720"/>
            <a:ext cx="7379208" cy="6071616"/>
          </a:xfrm>
        </p:spPr>
        <p:txBody>
          <a:bodyPr anchor="ctr"/>
          <a:lstStyle>
            <a:lvl1pPr>
              <a:defRPr sz="3600" b="0" i="0">
                <a:solidFill>
                  <a:schemeClr val="tx1"/>
                </a:solidFill>
                <a:latin typeface="DM Sans Medium" pitchFamily="2" charset="77"/>
              </a:defRPr>
            </a:lvl1pPr>
          </a:lstStyle>
          <a:p>
            <a:r>
              <a:rPr lang="en-US" dirty="0"/>
              <a:t>Click to edit section title </a:t>
            </a:r>
            <a:br>
              <a:rPr lang="en-US" dirty="0"/>
            </a:br>
            <a:r>
              <a:rPr lang="en-US" dirty="0"/>
              <a:t>(Option A)</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tx2">
              <a:alpha val="50000"/>
            </a:schemeClr>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924622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Stripes 2">
    <p:bg>
      <p:bgPr>
        <a:solidFill>
          <a:srgbClr val="FFC628"/>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6DE1F14-3F55-E145-8305-8C92D97853FB}"/>
              </a:ext>
            </a:extLst>
          </p:cNvPr>
          <p:cNvSpPr/>
          <p:nvPr userDrawn="1"/>
        </p:nvSpPr>
        <p:spPr>
          <a:xfrm>
            <a:off x="0" y="0"/>
            <a:ext cx="146304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9E04304A-A1E4-FD46-A3D4-9DE74FA0D2E5}"/>
              </a:ext>
            </a:extLst>
          </p:cNvPr>
          <p:cNvGrpSpPr/>
          <p:nvPr userDrawn="1"/>
        </p:nvGrpSpPr>
        <p:grpSpPr>
          <a:xfrm>
            <a:off x="0" y="395"/>
            <a:ext cx="14630399" cy="8229205"/>
            <a:chOff x="228600" y="396"/>
            <a:chExt cx="14173200" cy="5028804"/>
          </a:xfrm>
          <a:solidFill>
            <a:srgbClr val="F0B819"/>
          </a:solidFill>
        </p:grpSpPr>
        <p:sp>
          <p:nvSpPr>
            <p:cNvPr id="37" name="Rectangle 36">
              <a:extLst>
                <a:ext uri="{FF2B5EF4-FFF2-40B4-BE49-F238E27FC236}">
                  <a16:creationId xmlns:a16="http://schemas.microsoft.com/office/drawing/2014/main" id="{B9A27931-C1A7-4B4A-8500-BFD8B829FD6D}"/>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F8656A2-416D-1D43-B013-8F5DCFAA4CC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7639180-CBCB-C24F-AB86-532E0D62DC7F}"/>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BEF5FF3D-18D8-0349-B734-F754E7D5D8D1}"/>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AD2FAC5-EBB5-5746-871A-15D38789F717}"/>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EC9C21C-4CAB-7E46-9BF1-F7DD713FD4A5}"/>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8CCA382-AFE5-D740-9C11-6B01C5E0D223}"/>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EA0D443-1A6C-4E47-9FE4-C108CA6BCFA0}"/>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67AA0450-8678-B84B-81D1-1AC80415BD6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C704FA23-21A9-C847-9EF8-4EC62626999D}"/>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992DC29-FA87-C947-B07F-400BA02F4FAD}"/>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9836F18-D7F3-984D-9CEC-51C8794E7B9B}"/>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1D0E258-881E-A849-9C53-9FBB6B69C7EA}"/>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9494A1DD-21C7-DE43-931B-3A85C046CBB0}"/>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DBDEDA7-2D83-4442-BD78-9C8C23FF238B}"/>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D236C02B-D921-204D-8D72-D545F5B6936C}"/>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52AA02D-8E8A-7D47-ACAE-6DB2CBF82A5C}"/>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4B254D6-60AB-5C4D-ADF1-483CED7F62A4}"/>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02A6C21D-FA75-124D-BEF7-D6EC59CE0796}"/>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EFA08D72-8D15-0748-B63F-ECD2A57C16E0}"/>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9DC2CAA-6944-9444-9216-E89D677BF4F4}"/>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1E0876FD-D45A-FC47-8ACB-6F158F9EE581}"/>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45F4C5A6-8A6E-F148-A84E-3C484795CBB0}"/>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A5214CCC-7C31-9543-8E5E-79DEBF1A5AA4}"/>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E83C3F-AFE9-ED46-A823-0986B2649E9C}"/>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1692729" y="3618248"/>
            <a:ext cx="12344400" cy="1590676"/>
          </a:xfrm>
        </p:spPr>
        <p:txBody>
          <a:bodyPr anchor="b"/>
          <a:lstStyle>
            <a:lvl1pPr>
              <a:defRPr sz="4800" b="0" i="0">
                <a:solidFill>
                  <a:schemeClr val="bg1"/>
                </a:solidFill>
                <a:latin typeface="DM Sans Medium" pitchFamily="2" charset="77"/>
              </a:defRPr>
            </a:lvl1pPr>
          </a:lstStyle>
          <a:p>
            <a:r>
              <a:rPr lang="en-US" dirty="0"/>
              <a:t>Click to edit Master title style (Option C)</a:t>
            </a:r>
          </a:p>
        </p:txBody>
      </p:sp>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372" y="4507469"/>
            <a:ext cx="569467" cy="579889"/>
          </a:xfrm>
          <a:prstGeom prst="rect">
            <a:avLst/>
          </a:prstGeom>
        </p:spPr>
      </p:pic>
    </p:spTree>
    <p:extLst>
      <p:ext uri="{BB962C8B-B14F-4D97-AF65-F5344CB8AC3E}">
        <p14:creationId xmlns:p14="http://schemas.microsoft.com/office/powerpoint/2010/main" val="30142804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Al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4231038" y="1676400"/>
            <a:ext cx="9332562" cy="5145060"/>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Break Quot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58" name="L-Shape 57">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8" name="Slide Number Placeholder 7"/>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extLst>
      <p:ext uri="{BB962C8B-B14F-4D97-AF65-F5344CB8AC3E}">
        <p14:creationId xmlns:p14="http://schemas.microsoft.com/office/powerpoint/2010/main" val="1032602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Break Quot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Slide Number Placeholder 7">
            <a:extLst>
              <a:ext uri="{FF2B5EF4-FFF2-40B4-BE49-F238E27FC236}">
                <a16:creationId xmlns:a16="http://schemas.microsoft.com/office/drawing/2014/main" id="{41C1A6ED-0579-9948-A51F-E143D35FD65E}"/>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Break Quot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Slide Number Placeholder 7">
            <a:extLst>
              <a:ext uri="{FF2B5EF4-FFF2-40B4-BE49-F238E27FC236}">
                <a16:creationId xmlns:a16="http://schemas.microsoft.com/office/drawing/2014/main" id="{9567393D-1C3F-354F-B863-4763826157CF}"/>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Break Quot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Slide Number Placeholder 7">
            <a:extLst>
              <a:ext uri="{FF2B5EF4-FFF2-40B4-BE49-F238E27FC236}">
                <a16:creationId xmlns:a16="http://schemas.microsoft.com/office/drawing/2014/main" id="{7ECC448B-9D38-6D41-A019-FE25E5822B61}"/>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Break Quot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078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Slide Number Placeholder 7">
            <a:extLst>
              <a:ext uri="{FF2B5EF4-FFF2-40B4-BE49-F238E27FC236}">
                <a16:creationId xmlns:a16="http://schemas.microsoft.com/office/drawing/2014/main" id="{5A3FE428-8DC7-AF48-AF27-3EA59F6A606C}"/>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Breaker Photo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3097" y="496900"/>
            <a:ext cx="12560268" cy="1818795"/>
          </a:xfrm>
        </p:spPr>
        <p:txBody>
          <a:bodyPr anchor="b"/>
          <a:lstStyle>
            <a:lvl1pPr>
              <a:defRPr sz="6000">
                <a:solidFill>
                  <a:srgbClr val="BCBEC0"/>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544536" y="2659307"/>
            <a:ext cx="11660716" cy="1017554"/>
          </a:xfrm>
          <a:prstGeom prst="rect">
            <a:avLst/>
          </a:prstGeom>
        </p:spPr>
        <p:txBody>
          <a:bodyPr/>
          <a:lstStyle>
            <a:lvl1pPr marL="0" indent="0">
              <a:spcAft>
                <a:spcPts val="0"/>
              </a:spcAft>
              <a:buNone/>
              <a:defRPr sz="1600">
                <a:solidFill>
                  <a:srgbClr val="BCBEC0"/>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2432612"/>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3466FF-F37F-034D-8FCB-E7C6660E1537}"/>
              </a:ext>
            </a:extLst>
          </p:cNvPr>
          <p:cNvGrpSpPr/>
          <p:nvPr userDrawn="1"/>
        </p:nvGrpSpPr>
        <p:grpSpPr>
          <a:xfrm rot="10800000">
            <a:off x="643925" y="1449990"/>
            <a:ext cx="712530" cy="569369"/>
            <a:chOff x="7468680" y="4418987"/>
            <a:chExt cx="1811122" cy="1447234"/>
          </a:xfrm>
          <a:solidFill>
            <a:srgbClr val="30F298"/>
          </a:solidFill>
        </p:grpSpPr>
        <p:sp>
          <p:nvSpPr>
            <p:cNvPr id="13" name="Rectangle 12">
              <a:extLst>
                <a:ext uri="{FF2B5EF4-FFF2-40B4-BE49-F238E27FC236}">
                  <a16:creationId xmlns:a16="http://schemas.microsoft.com/office/drawing/2014/main" id="{5A7E1AF1-FCFA-034C-AF46-AEA601A54D57}"/>
                </a:ext>
              </a:extLst>
            </p:cNvPr>
            <p:cNvSpPr/>
            <p:nvPr/>
          </p:nvSpPr>
          <p:spPr>
            <a:xfrm>
              <a:off x="7894622" y="4772476"/>
              <a:ext cx="1385180"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0200E9-F6A1-5942-AB7D-494B401496C7}"/>
                </a:ext>
              </a:extLst>
            </p:cNvPr>
            <p:cNvSpPr/>
            <p:nvPr/>
          </p:nvSpPr>
          <p:spPr>
            <a:xfrm rot="18900000">
              <a:off x="7468680" y="4418987"/>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A67DE0-60AA-1149-BC61-97A870B71E6E}"/>
                </a:ext>
              </a:extLst>
            </p:cNvPr>
            <p:cNvSpPr/>
            <p:nvPr/>
          </p:nvSpPr>
          <p:spPr>
            <a:xfrm rot="2700000">
              <a:off x="7459541" y="5124832"/>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811869"/>
            <a:ext cx="14624213" cy="4417731"/>
          </a:xfrm>
          <a:prstGeom prst="rect">
            <a:avLst/>
          </a:prstGeom>
        </p:spPr>
      </p:pic>
      <p:pic>
        <p:nvPicPr>
          <p:cNvPr id="19" name="Picture 18">
            <a:extLst>
              <a:ext uri="{FF2B5EF4-FFF2-40B4-BE49-F238E27FC236}">
                <a16:creationId xmlns:a16="http://schemas.microsoft.com/office/drawing/2014/main" id="{7676ECD8-2A80-CA4D-9F22-B1DD9BA3A6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2620" y="2611687"/>
            <a:ext cx="678286" cy="548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ntent Breaker Photo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3097" y="496900"/>
            <a:ext cx="12560268" cy="1818795"/>
          </a:xfrm>
        </p:spPr>
        <p:txBody>
          <a:bodyPr anchor="b"/>
          <a:lstStyle>
            <a:lvl1pPr>
              <a:defRPr sz="6000">
                <a:solidFill>
                  <a:srgbClr val="BCBEC0"/>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544536" y="2659307"/>
            <a:ext cx="11660716" cy="1017554"/>
          </a:xfrm>
          <a:prstGeom prst="rect">
            <a:avLst/>
          </a:prstGeom>
        </p:spPr>
        <p:txBody>
          <a:bodyPr/>
          <a:lstStyle>
            <a:lvl1pPr marL="0" indent="0">
              <a:spcAft>
                <a:spcPts val="0"/>
              </a:spcAft>
              <a:buNone/>
              <a:defRPr sz="1600">
                <a:solidFill>
                  <a:srgbClr val="BCBEC0"/>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2432612"/>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3466FF-F37F-034D-8FCB-E7C6660E1537}"/>
              </a:ext>
            </a:extLst>
          </p:cNvPr>
          <p:cNvGrpSpPr/>
          <p:nvPr userDrawn="1"/>
        </p:nvGrpSpPr>
        <p:grpSpPr>
          <a:xfrm rot="10800000">
            <a:off x="643925" y="1449990"/>
            <a:ext cx="712530" cy="569369"/>
            <a:chOff x="7468680" y="4418987"/>
            <a:chExt cx="1811122" cy="1447234"/>
          </a:xfrm>
          <a:solidFill>
            <a:srgbClr val="30F298"/>
          </a:solidFill>
        </p:grpSpPr>
        <p:sp>
          <p:nvSpPr>
            <p:cNvPr id="13" name="Rectangle 12">
              <a:extLst>
                <a:ext uri="{FF2B5EF4-FFF2-40B4-BE49-F238E27FC236}">
                  <a16:creationId xmlns:a16="http://schemas.microsoft.com/office/drawing/2014/main" id="{5A7E1AF1-FCFA-034C-AF46-AEA601A54D57}"/>
                </a:ext>
              </a:extLst>
            </p:cNvPr>
            <p:cNvSpPr/>
            <p:nvPr/>
          </p:nvSpPr>
          <p:spPr>
            <a:xfrm>
              <a:off x="7894622" y="4772476"/>
              <a:ext cx="1385180"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0200E9-F6A1-5942-AB7D-494B401496C7}"/>
                </a:ext>
              </a:extLst>
            </p:cNvPr>
            <p:cNvSpPr/>
            <p:nvPr/>
          </p:nvSpPr>
          <p:spPr>
            <a:xfrm rot="18900000">
              <a:off x="7468680" y="4418987"/>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A67DE0-60AA-1149-BC61-97A870B71E6E}"/>
                </a:ext>
              </a:extLst>
            </p:cNvPr>
            <p:cNvSpPr/>
            <p:nvPr/>
          </p:nvSpPr>
          <p:spPr>
            <a:xfrm rot="2700000">
              <a:off x="7459541" y="5124832"/>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2620" y="2611687"/>
            <a:ext cx="678286" cy="548640"/>
          </a:xfrm>
          <a:prstGeom prst="rect">
            <a:avLst/>
          </a:prstGeom>
        </p:spPr>
      </p:pic>
      <p:sp>
        <p:nvSpPr>
          <p:cNvPr id="11" name="Picture Placeholder 2">
            <a:extLst>
              <a:ext uri="{FF2B5EF4-FFF2-40B4-BE49-F238E27FC236}">
                <a16:creationId xmlns:a16="http://schemas.microsoft.com/office/drawing/2014/main" id="{EBFB3507-3FE4-FB4C-BF18-D116E13D6918}"/>
              </a:ext>
            </a:extLst>
          </p:cNvPr>
          <p:cNvSpPr>
            <a:spLocks noGrp="1"/>
          </p:cNvSpPr>
          <p:nvPr>
            <p:ph type="pic" sz="quarter" idx="14" hasCustomPrompt="1"/>
          </p:nvPr>
        </p:nvSpPr>
        <p:spPr>
          <a:xfrm>
            <a:off x="0" y="3797492"/>
            <a:ext cx="14630400" cy="4432108"/>
          </a:xfrm>
          <a:prstGeom prst="rect">
            <a:avLst/>
          </a:prstGeom>
        </p:spPr>
        <p:txBody>
          <a:bodyPr>
            <a:normAutofit/>
          </a:bodyPr>
          <a:lstStyle>
            <a:lvl1pPr marL="0" indent="0">
              <a:buNone/>
              <a:defRPr sz="2400" baseline="0">
                <a:solidFill>
                  <a:schemeClr val="bg1"/>
                </a:solidFill>
              </a:defRPr>
            </a:lvl1pPr>
          </a:lstStyle>
          <a:p>
            <a:r>
              <a:rPr lang="en-US" dirty="0"/>
              <a:t> Insert/Drop Photo Here</a:t>
            </a:r>
          </a:p>
        </p:txBody>
      </p:sp>
    </p:spTree>
    <p:extLst>
      <p:ext uri="{BB962C8B-B14F-4D97-AF65-F5344CB8AC3E}">
        <p14:creationId xmlns:p14="http://schemas.microsoft.com/office/powerpoint/2010/main" val="135923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Breaker Photo 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E07059-9BD9-7148-9323-A64A0358259E}"/>
              </a:ext>
            </a:extLst>
          </p:cNvPr>
          <p:cNvSpPr/>
          <p:nvPr userDrawn="1"/>
        </p:nvSpPr>
        <p:spPr>
          <a:xfrm>
            <a:off x="0" y="7113588"/>
            <a:ext cx="14630400" cy="111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69"/>
            <a:ext cx="14630400" cy="4415091"/>
          </a:xfrm>
          <a:prstGeom prst="rect">
            <a:avLst/>
          </a:prstGeom>
        </p:spPr>
      </p:pic>
      <p:sp>
        <p:nvSpPr>
          <p:cNvPr id="2" name="Title 1"/>
          <p:cNvSpPr>
            <a:spLocks noGrp="1"/>
          </p:cNvSpPr>
          <p:nvPr>
            <p:ph type="title"/>
          </p:nvPr>
        </p:nvSpPr>
        <p:spPr>
          <a:xfrm>
            <a:off x="1529297" y="4436431"/>
            <a:ext cx="11283829" cy="1266603"/>
          </a:xfrm>
        </p:spPr>
        <p:txBody>
          <a:bodyPr anchor="b"/>
          <a:lstStyle>
            <a:lvl1pPr>
              <a:defRPr sz="6000" b="1" i="0">
                <a:solidFill>
                  <a:schemeClr val="tx1"/>
                </a:solidFill>
                <a:latin typeface="DM Sans" charset="0"/>
                <a:ea typeface="DM Sans" charset="0"/>
                <a:cs typeface="DM Sans" charset="0"/>
              </a:defRPr>
            </a:lvl1pPr>
          </a:lstStyle>
          <a:p>
            <a:r>
              <a:rPr lang="en-US"/>
              <a:t>Click to edit Master title style</a:t>
            </a:r>
            <a:endParaRPr lang="en-US" dirty="0"/>
          </a:p>
        </p:txBody>
      </p:sp>
      <p:sp>
        <p:nvSpPr>
          <p:cNvPr id="7" name="Text Placeholder 6"/>
          <p:cNvSpPr>
            <a:spLocks noGrp="1"/>
          </p:cNvSpPr>
          <p:nvPr>
            <p:ph type="body" sz="quarter" idx="13"/>
          </p:nvPr>
        </p:nvSpPr>
        <p:spPr>
          <a:xfrm>
            <a:off x="544536" y="6106992"/>
            <a:ext cx="12409464" cy="1313796"/>
          </a:xfrm>
          <a:prstGeom prst="rect">
            <a:avLst/>
          </a:prstGeom>
        </p:spPr>
        <p:txBody>
          <a:bodyPr/>
          <a:lstStyle>
            <a:lvl1pPr marL="0" indent="0">
              <a:spcAft>
                <a:spcPts val="0"/>
              </a:spcAft>
              <a:buNone/>
              <a:defRPr sz="16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2620" y="4933311"/>
            <a:ext cx="678286" cy="548640"/>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5829300"/>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3466FF-F37F-034D-8FCB-E7C6660E1537}"/>
              </a:ext>
            </a:extLst>
          </p:cNvPr>
          <p:cNvGrpSpPr/>
          <p:nvPr userDrawn="1"/>
        </p:nvGrpSpPr>
        <p:grpSpPr>
          <a:xfrm rot="10800000">
            <a:off x="657177" y="4842869"/>
            <a:ext cx="712530" cy="569369"/>
            <a:chOff x="7468680" y="4418987"/>
            <a:chExt cx="1811122" cy="1447234"/>
          </a:xfrm>
          <a:solidFill>
            <a:srgbClr val="FFC628"/>
          </a:solidFill>
        </p:grpSpPr>
        <p:sp>
          <p:nvSpPr>
            <p:cNvPr id="13" name="Rectangle 12">
              <a:extLst>
                <a:ext uri="{FF2B5EF4-FFF2-40B4-BE49-F238E27FC236}">
                  <a16:creationId xmlns:a16="http://schemas.microsoft.com/office/drawing/2014/main" id="{5A7E1AF1-FCFA-034C-AF46-AEA601A54D57}"/>
                </a:ext>
              </a:extLst>
            </p:cNvPr>
            <p:cNvSpPr/>
            <p:nvPr/>
          </p:nvSpPr>
          <p:spPr>
            <a:xfrm>
              <a:off x="7894622" y="4772476"/>
              <a:ext cx="1385180"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0200E9-F6A1-5942-AB7D-494B401496C7}"/>
                </a:ext>
              </a:extLst>
            </p:cNvPr>
            <p:cNvSpPr/>
            <p:nvPr/>
          </p:nvSpPr>
          <p:spPr>
            <a:xfrm rot="18900000">
              <a:off x="7468680" y="4418987"/>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A67DE0-60AA-1149-BC61-97A870B71E6E}"/>
                </a:ext>
              </a:extLst>
            </p:cNvPr>
            <p:cNvSpPr/>
            <p:nvPr/>
          </p:nvSpPr>
          <p:spPr>
            <a:xfrm rot="2700000">
              <a:off x="7459541" y="5124832"/>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ontent Breaker Photo 5">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2F7244-DD7D-B94E-8EB8-A8F17FDB88C2}"/>
              </a:ext>
            </a:extLst>
          </p:cNvPr>
          <p:cNvSpPr/>
          <p:nvPr userDrawn="1"/>
        </p:nvSpPr>
        <p:spPr>
          <a:xfrm>
            <a:off x="0" y="7113588"/>
            <a:ext cx="14630400" cy="111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9297" y="4436431"/>
            <a:ext cx="11283829" cy="1266603"/>
          </a:xfrm>
        </p:spPr>
        <p:txBody>
          <a:bodyPr anchor="b"/>
          <a:lstStyle>
            <a:lvl1pPr>
              <a:defRPr sz="6000" b="1" i="0">
                <a:solidFill>
                  <a:schemeClr val="tx1"/>
                </a:solidFill>
                <a:latin typeface="DM Sans" charset="0"/>
                <a:ea typeface="DM Sans" charset="0"/>
                <a:cs typeface="DM Sans" charset="0"/>
              </a:defRPr>
            </a:lvl1pPr>
          </a:lstStyle>
          <a:p>
            <a:r>
              <a:rPr lang="en-US"/>
              <a:t>Click to edit Master title style</a:t>
            </a:r>
            <a:endParaRPr lang="en-US" dirty="0"/>
          </a:p>
        </p:txBody>
      </p:sp>
      <p:sp>
        <p:nvSpPr>
          <p:cNvPr id="7" name="Text Placeholder 6"/>
          <p:cNvSpPr>
            <a:spLocks noGrp="1"/>
          </p:cNvSpPr>
          <p:nvPr>
            <p:ph type="body" sz="quarter" idx="13"/>
          </p:nvPr>
        </p:nvSpPr>
        <p:spPr>
          <a:xfrm>
            <a:off x="544536" y="6106992"/>
            <a:ext cx="12409464" cy="1313796"/>
          </a:xfrm>
          <a:prstGeom prst="rect">
            <a:avLst/>
          </a:prstGeom>
        </p:spPr>
        <p:txBody>
          <a:bodyPr/>
          <a:lstStyle>
            <a:lvl1pPr marL="0" indent="0">
              <a:spcAft>
                <a:spcPts val="0"/>
              </a:spcAft>
              <a:buNone/>
              <a:defRPr sz="16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2620" y="4933311"/>
            <a:ext cx="678286" cy="548640"/>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5829300"/>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3466FF-F37F-034D-8FCB-E7C6660E1537}"/>
              </a:ext>
            </a:extLst>
          </p:cNvPr>
          <p:cNvGrpSpPr/>
          <p:nvPr userDrawn="1"/>
        </p:nvGrpSpPr>
        <p:grpSpPr>
          <a:xfrm rot="10800000">
            <a:off x="657177" y="4842869"/>
            <a:ext cx="712530" cy="569369"/>
            <a:chOff x="7468680" y="4418987"/>
            <a:chExt cx="1811122" cy="1447234"/>
          </a:xfrm>
          <a:solidFill>
            <a:srgbClr val="FFC628"/>
          </a:solidFill>
        </p:grpSpPr>
        <p:sp>
          <p:nvSpPr>
            <p:cNvPr id="13" name="Rectangle 12">
              <a:extLst>
                <a:ext uri="{FF2B5EF4-FFF2-40B4-BE49-F238E27FC236}">
                  <a16:creationId xmlns:a16="http://schemas.microsoft.com/office/drawing/2014/main" id="{5A7E1AF1-FCFA-034C-AF46-AEA601A54D57}"/>
                </a:ext>
              </a:extLst>
            </p:cNvPr>
            <p:cNvSpPr/>
            <p:nvPr/>
          </p:nvSpPr>
          <p:spPr>
            <a:xfrm>
              <a:off x="7894622" y="4772476"/>
              <a:ext cx="1385180"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0200E9-F6A1-5942-AB7D-494B401496C7}"/>
                </a:ext>
              </a:extLst>
            </p:cNvPr>
            <p:cNvSpPr/>
            <p:nvPr/>
          </p:nvSpPr>
          <p:spPr>
            <a:xfrm rot="18900000">
              <a:off x="7468680" y="4418987"/>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A67DE0-60AA-1149-BC61-97A870B71E6E}"/>
                </a:ext>
              </a:extLst>
            </p:cNvPr>
            <p:cNvSpPr/>
            <p:nvPr/>
          </p:nvSpPr>
          <p:spPr>
            <a:xfrm rot="2700000">
              <a:off x="7459541" y="5124832"/>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icture Placeholder 2">
            <a:extLst>
              <a:ext uri="{FF2B5EF4-FFF2-40B4-BE49-F238E27FC236}">
                <a16:creationId xmlns:a16="http://schemas.microsoft.com/office/drawing/2014/main" id="{2F9A5330-B609-1E45-9545-CE29BF972E26}"/>
              </a:ext>
            </a:extLst>
          </p:cNvPr>
          <p:cNvSpPr>
            <a:spLocks noGrp="1"/>
          </p:cNvSpPr>
          <p:nvPr>
            <p:ph type="pic" sz="quarter" idx="14" hasCustomPrompt="1"/>
          </p:nvPr>
        </p:nvSpPr>
        <p:spPr>
          <a:xfrm>
            <a:off x="0" y="0"/>
            <a:ext cx="14630400" cy="4432108"/>
          </a:xfrm>
          <a:prstGeom prst="rect">
            <a:avLst/>
          </a:prstGeom>
        </p:spPr>
        <p:txBody>
          <a:bodyPr>
            <a:normAutofit/>
          </a:bodyPr>
          <a:lstStyle>
            <a:lvl1pPr marL="0" indent="0">
              <a:buNone/>
              <a:defRPr sz="2400" baseline="0"/>
            </a:lvl1pPr>
          </a:lstStyle>
          <a:p>
            <a:r>
              <a:rPr lang="en-US" dirty="0"/>
              <a:t> Insert/Drop Photo Here</a:t>
            </a:r>
          </a:p>
        </p:txBody>
      </p:sp>
    </p:spTree>
    <p:extLst>
      <p:ext uri="{BB962C8B-B14F-4D97-AF65-F5344CB8AC3E}">
        <p14:creationId xmlns:p14="http://schemas.microsoft.com/office/powerpoint/2010/main" val="132677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ient Logos Slide">
    <p:bg>
      <p:bgRef idx="1001">
        <a:schemeClr val="bg1"/>
      </p:bgRef>
    </p:bg>
    <p:spTree>
      <p:nvGrpSpPr>
        <p:cNvPr id="1" name=""/>
        <p:cNvGrpSpPr/>
        <p:nvPr/>
      </p:nvGrpSpPr>
      <p:grpSpPr>
        <a:xfrm>
          <a:off x="0" y="0"/>
          <a:ext cx="0" cy="0"/>
          <a:chOff x="0" y="0"/>
          <a:chExt cx="0" cy="0"/>
        </a:xfrm>
      </p:grpSpPr>
      <p:sp>
        <p:nvSpPr>
          <p:cNvPr id="69" name="Picture Placeholder 68">
            <a:extLst>
              <a:ext uri="{FF2B5EF4-FFF2-40B4-BE49-F238E27FC236}">
                <a16:creationId xmlns:a16="http://schemas.microsoft.com/office/drawing/2014/main" id="{372CC783-3100-694A-B014-E1A0EA11B65A}"/>
              </a:ext>
            </a:extLst>
          </p:cNvPr>
          <p:cNvSpPr>
            <a:spLocks noGrp="1"/>
          </p:cNvSpPr>
          <p:nvPr>
            <p:ph type="pic" sz="quarter" idx="11" hasCustomPrompt="1"/>
          </p:nvPr>
        </p:nvSpPr>
        <p:spPr>
          <a:xfrm>
            <a:off x="535169" y="1447777"/>
            <a:ext cx="2179287" cy="5773737"/>
          </a:xfrm>
          <a:prstGeom prst="rect">
            <a:avLst/>
          </a:prstGeom>
        </p:spPr>
        <p:txBody>
          <a:bodyPr lIns="0" tIns="0" rIns="0" bIns="0">
            <a:noAutofit/>
          </a:bodyPr>
          <a:lstStyle>
            <a:lvl1pPr marL="0" indent="0">
              <a:lnSpc>
                <a:spcPts val="6800"/>
              </a:lnSpc>
              <a:buFontTx/>
              <a:buNone/>
              <a:defRPr sz="2000" b="0" i="0">
                <a:latin typeface="DM Sans Medium" pitchFamily="2" charset="77"/>
              </a:defRPr>
            </a:lvl1pPr>
          </a:lstStyle>
          <a:p>
            <a:pPr algn="r"/>
            <a:r>
              <a:rPr lang="en-US" sz="2000" b="1" dirty="0">
                <a:latin typeface="DM Sans" pitchFamily="2" charset="77"/>
              </a:rPr>
              <a:t>Commercial </a:t>
            </a:r>
          </a:p>
          <a:p>
            <a:pPr algn="r"/>
            <a:r>
              <a:rPr lang="en-US" sz="2000" b="1" dirty="0">
                <a:latin typeface="DM Sans" pitchFamily="2" charset="77"/>
              </a:rPr>
              <a:t>Health</a:t>
            </a:r>
          </a:p>
          <a:p>
            <a:pPr algn="r"/>
            <a:r>
              <a:rPr lang="en-US" sz="2000" b="1" dirty="0">
                <a:latin typeface="DM Sans" pitchFamily="2" charset="77"/>
              </a:rPr>
              <a:t>Energy</a:t>
            </a:r>
          </a:p>
          <a:p>
            <a:pPr algn="r"/>
            <a:r>
              <a:rPr lang="en-US" sz="2000" b="1" dirty="0">
                <a:latin typeface="DM Sans" pitchFamily="2" charset="77"/>
              </a:rPr>
              <a:t>Federal</a:t>
            </a:r>
          </a:p>
          <a:p>
            <a:pPr algn="r"/>
            <a:r>
              <a:rPr lang="en-US" sz="2000" b="1" dirty="0">
                <a:latin typeface="DM Sans" pitchFamily="2" charset="77"/>
              </a:rPr>
              <a:t>State</a:t>
            </a:r>
          </a:p>
          <a:p>
            <a:pPr algn="r"/>
            <a:r>
              <a:rPr lang="en-US" sz="2000" b="1" dirty="0">
                <a:latin typeface="DM Sans" pitchFamily="2" charset="77"/>
              </a:rPr>
              <a:t>Local </a:t>
            </a:r>
          </a:p>
          <a:p>
            <a:pPr algn="r">
              <a:lnSpc>
                <a:spcPts val="7500"/>
              </a:lnSpc>
            </a:pPr>
            <a:endParaRPr lang="en-US" sz="2000" b="1" dirty="0">
              <a:latin typeface="DM Sans" pitchFamily="2" charset="77"/>
            </a:endParaRPr>
          </a:p>
        </p:txBody>
      </p:sp>
      <p:cxnSp>
        <p:nvCxnSpPr>
          <p:cNvPr id="54" name="Straight Connector 53">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60" name="Text Placeholder 3">
            <a:extLst>
              <a:ext uri="{FF2B5EF4-FFF2-40B4-BE49-F238E27FC236}">
                <a16:creationId xmlns:a16="http://schemas.microsoft.com/office/drawing/2014/main" id="{688641DD-D13C-664B-A344-422ABA83E547}"/>
              </a:ext>
            </a:extLst>
          </p:cNvPr>
          <p:cNvSpPr>
            <a:spLocks noGrp="1"/>
          </p:cNvSpPr>
          <p:nvPr>
            <p:ph type="body" sz="quarter" idx="10" hasCustomPrompt="1"/>
          </p:nvPr>
        </p:nvSpPr>
        <p:spPr>
          <a:xfrm>
            <a:off x="533400" y="114300"/>
            <a:ext cx="13030200" cy="914400"/>
          </a:xfrm>
          <a:prstGeom prst="rect">
            <a:avLst/>
          </a:prstGeom>
        </p:spPr>
        <p:txBody>
          <a:bodyPr anchor="ctr">
            <a:noAutofit/>
          </a:bodyPr>
          <a:lstStyle>
            <a:lvl1pPr marL="0" indent="0">
              <a:buFontTx/>
              <a:buNone/>
              <a:defRPr sz="28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logos slide</a:t>
            </a:r>
          </a:p>
        </p:txBody>
      </p:sp>
      <p:sp>
        <p:nvSpPr>
          <p:cNvPr id="72" name="Picture Placeholder 70">
            <a:extLst>
              <a:ext uri="{FF2B5EF4-FFF2-40B4-BE49-F238E27FC236}">
                <a16:creationId xmlns:a16="http://schemas.microsoft.com/office/drawing/2014/main" id="{1F818434-D777-D140-BA5F-B594C44571BF}"/>
              </a:ext>
            </a:extLst>
          </p:cNvPr>
          <p:cNvSpPr>
            <a:spLocks noGrp="1"/>
          </p:cNvSpPr>
          <p:nvPr>
            <p:ph type="pic" sz="quarter" idx="12" hasCustomPrompt="1"/>
          </p:nvPr>
        </p:nvSpPr>
        <p:spPr>
          <a:xfrm>
            <a:off x="3078580"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3" name="Picture Placeholder 70">
            <a:extLst>
              <a:ext uri="{FF2B5EF4-FFF2-40B4-BE49-F238E27FC236}">
                <a16:creationId xmlns:a16="http://schemas.microsoft.com/office/drawing/2014/main" id="{2E4DDDBB-F332-9443-9483-E66D1B06C082}"/>
              </a:ext>
            </a:extLst>
          </p:cNvPr>
          <p:cNvSpPr>
            <a:spLocks noGrp="1"/>
          </p:cNvSpPr>
          <p:nvPr>
            <p:ph type="pic" sz="quarter" idx="13" hasCustomPrompt="1"/>
          </p:nvPr>
        </p:nvSpPr>
        <p:spPr>
          <a:xfrm>
            <a:off x="4274554"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4" name="Picture Placeholder 70">
            <a:extLst>
              <a:ext uri="{FF2B5EF4-FFF2-40B4-BE49-F238E27FC236}">
                <a16:creationId xmlns:a16="http://schemas.microsoft.com/office/drawing/2014/main" id="{E4AAFC82-D270-7444-8833-DF3612B435EB}"/>
              </a:ext>
            </a:extLst>
          </p:cNvPr>
          <p:cNvSpPr>
            <a:spLocks noGrp="1"/>
          </p:cNvSpPr>
          <p:nvPr>
            <p:ph type="pic" sz="quarter" idx="14" hasCustomPrompt="1"/>
          </p:nvPr>
        </p:nvSpPr>
        <p:spPr>
          <a:xfrm>
            <a:off x="5470528"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5" name="Picture Placeholder 70">
            <a:extLst>
              <a:ext uri="{FF2B5EF4-FFF2-40B4-BE49-F238E27FC236}">
                <a16:creationId xmlns:a16="http://schemas.microsoft.com/office/drawing/2014/main" id="{470AA788-C061-0C4E-BE96-4E5D97CE45CA}"/>
              </a:ext>
            </a:extLst>
          </p:cNvPr>
          <p:cNvSpPr>
            <a:spLocks noGrp="1"/>
          </p:cNvSpPr>
          <p:nvPr>
            <p:ph type="pic" sz="quarter" idx="15" hasCustomPrompt="1"/>
          </p:nvPr>
        </p:nvSpPr>
        <p:spPr>
          <a:xfrm>
            <a:off x="6666502"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6" name="Picture Placeholder 70">
            <a:extLst>
              <a:ext uri="{FF2B5EF4-FFF2-40B4-BE49-F238E27FC236}">
                <a16:creationId xmlns:a16="http://schemas.microsoft.com/office/drawing/2014/main" id="{7796AD84-2278-1F42-9828-C1B9D634B008}"/>
              </a:ext>
            </a:extLst>
          </p:cNvPr>
          <p:cNvSpPr>
            <a:spLocks noGrp="1"/>
          </p:cNvSpPr>
          <p:nvPr>
            <p:ph type="pic" sz="quarter" idx="16" hasCustomPrompt="1"/>
          </p:nvPr>
        </p:nvSpPr>
        <p:spPr>
          <a:xfrm>
            <a:off x="7862476"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7" name="Picture Placeholder 70">
            <a:extLst>
              <a:ext uri="{FF2B5EF4-FFF2-40B4-BE49-F238E27FC236}">
                <a16:creationId xmlns:a16="http://schemas.microsoft.com/office/drawing/2014/main" id="{0F88ED61-0108-CC41-A1C7-C5BBEC466309}"/>
              </a:ext>
            </a:extLst>
          </p:cNvPr>
          <p:cNvSpPr>
            <a:spLocks noGrp="1"/>
          </p:cNvSpPr>
          <p:nvPr>
            <p:ph type="pic" sz="quarter" idx="17" hasCustomPrompt="1"/>
          </p:nvPr>
        </p:nvSpPr>
        <p:spPr>
          <a:xfrm>
            <a:off x="9058450"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8" name="Picture Placeholder 70">
            <a:extLst>
              <a:ext uri="{FF2B5EF4-FFF2-40B4-BE49-F238E27FC236}">
                <a16:creationId xmlns:a16="http://schemas.microsoft.com/office/drawing/2014/main" id="{95501902-CE3E-0C4F-9C8C-F8B3201222AB}"/>
              </a:ext>
            </a:extLst>
          </p:cNvPr>
          <p:cNvSpPr>
            <a:spLocks noGrp="1"/>
          </p:cNvSpPr>
          <p:nvPr>
            <p:ph type="pic" sz="quarter" idx="18" hasCustomPrompt="1"/>
          </p:nvPr>
        </p:nvSpPr>
        <p:spPr>
          <a:xfrm>
            <a:off x="10254424"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9" name="Picture Placeholder 70">
            <a:extLst>
              <a:ext uri="{FF2B5EF4-FFF2-40B4-BE49-F238E27FC236}">
                <a16:creationId xmlns:a16="http://schemas.microsoft.com/office/drawing/2014/main" id="{F65CF924-B3A3-FD4A-B528-72E17B41192C}"/>
              </a:ext>
            </a:extLst>
          </p:cNvPr>
          <p:cNvSpPr>
            <a:spLocks noGrp="1"/>
          </p:cNvSpPr>
          <p:nvPr>
            <p:ph type="pic" sz="quarter" idx="19" hasCustomPrompt="1"/>
          </p:nvPr>
        </p:nvSpPr>
        <p:spPr>
          <a:xfrm>
            <a:off x="11450398"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0" name="Picture Placeholder 70">
            <a:extLst>
              <a:ext uri="{FF2B5EF4-FFF2-40B4-BE49-F238E27FC236}">
                <a16:creationId xmlns:a16="http://schemas.microsoft.com/office/drawing/2014/main" id="{7D0498FF-00BD-204A-B7CE-46E65F4174C0}"/>
              </a:ext>
            </a:extLst>
          </p:cNvPr>
          <p:cNvSpPr>
            <a:spLocks noGrp="1"/>
          </p:cNvSpPr>
          <p:nvPr>
            <p:ph type="pic" sz="quarter" idx="20" hasCustomPrompt="1"/>
          </p:nvPr>
        </p:nvSpPr>
        <p:spPr>
          <a:xfrm>
            <a:off x="12646372"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1" name="Picture Placeholder 70">
            <a:extLst>
              <a:ext uri="{FF2B5EF4-FFF2-40B4-BE49-F238E27FC236}">
                <a16:creationId xmlns:a16="http://schemas.microsoft.com/office/drawing/2014/main" id="{C2825AA4-637F-1042-A662-66C1D9CEAE3B}"/>
              </a:ext>
            </a:extLst>
          </p:cNvPr>
          <p:cNvSpPr>
            <a:spLocks noGrp="1"/>
          </p:cNvSpPr>
          <p:nvPr>
            <p:ph type="pic" sz="quarter" idx="21" hasCustomPrompt="1"/>
          </p:nvPr>
        </p:nvSpPr>
        <p:spPr>
          <a:xfrm>
            <a:off x="3078580"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2" name="Picture Placeholder 70">
            <a:extLst>
              <a:ext uri="{FF2B5EF4-FFF2-40B4-BE49-F238E27FC236}">
                <a16:creationId xmlns:a16="http://schemas.microsoft.com/office/drawing/2014/main" id="{D107AF33-0BAD-B548-8FC6-5A0DE7D9C35F}"/>
              </a:ext>
            </a:extLst>
          </p:cNvPr>
          <p:cNvSpPr>
            <a:spLocks noGrp="1"/>
          </p:cNvSpPr>
          <p:nvPr>
            <p:ph type="pic" sz="quarter" idx="22" hasCustomPrompt="1"/>
          </p:nvPr>
        </p:nvSpPr>
        <p:spPr>
          <a:xfrm>
            <a:off x="4274554"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3" name="Picture Placeholder 70">
            <a:extLst>
              <a:ext uri="{FF2B5EF4-FFF2-40B4-BE49-F238E27FC236}">
                <a16:creationId xmlns:a16="http://schemas.microsoft.com/office/drawing/2014/main" id="{14EECD08-82B9-AF40-91EE-08AC8C126B69}"/>
              </a:ext>
            </a:extLst>
          </p:cNvPr>
          <p:cNvSpPr>
            <a:spLocks noGrp="1"/>
          </p:cNvSpPr>
          <p:nvPr>
            <p:ph type="pic" sz="quarter" idx="23" hasCustomPrompt="1"/>
          </p:nvPr>
        </p:nvSpPr>
        <p:spPr>
          <a:xfrm>
            <a:off x="5470528"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4" name="Picture Placeholder 70">
            <a:extLst>
              <a:ext uri="{FF2B5EF4-FFF2-40B4-BE49-F238E27FC236}">
                <a16:creationId xmlns:a16="http://schemas.microsoft.com/office/drawing/2014/main" id="{246CC9A5-2F46-F546-971A-12B3F503698B}"/>
              </a:ext>
            </a:extLst>
          </p:cNvPr>
          <p:cNvSpPr>
            <a:spLocks noGrp="1"/>
          </p:cNvSpPr>
          <p:nvPr>
            <p:ph type="pic" sz="quarter" idx="24" hasCustomPrompt="1"/>
          </p:nvPr>
        </p:nvSpPr>
        <p:spPr>
          <a:xfrm>
            <a:off x="6666502"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5" name="Picture Placeholder 70">
            <a:extLst>
              <a:ext uri="{FF2B5EF4-FFF2-40B4-BE49-F238E27FC236}">
                <a16:creationId xmlns:a16="http://schemas.microsoft.com/office/drawing/2014/main" id="{AD2C24AA-66DD-AB43-B99C-39EB63BB91B4}"/>
              </a:ext>
            </a:extLst>
          </p:cNvPr>
          <p:cNvSpPr>
            <a:spLocks noGrp="1"/>
          </p:cNvSpPr>
          <p:nvPr>
            <p:ph type="pic" sz="quarter" idx="25" hasCustomPrompt="1"/>
          </p:nvPr>
        </p:nvSpPr>
        <p:spPr>
          <a:xfrm>
            <a:off x="7862476"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6" name="Picture Placeholder 70">
            <a:extLst>
              <a:ext uri="{FF2B5EF4-FFF2-40B4-BE49-F238E27FC236}">
                <a16:creationId xmlns:a16="http://schemas.microsoft.com/office/drawing/2014/main" id="{AFB61462-DBEE-A145-8DBF-AEF77AAA027D}"/>
              </a:ext>
            </a:extLst>
          </p:cNvPr>
          <p:cNvSpPr>
            <a:spLocks noGrp="1"/>
          </p:cNvSpPr>
          <p:nvPr>
            <p:ph type="pic" sz="quarter" idx="26" hasCustomPrompt="1"/>
          </p:nvPr>
        </p:nvSpPr>
        <p:spPr>
          <a:xfrm>
            <a:off x="9058450"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7" name="Picture Placeholder 70">
            <a:extLst>
              <a:ext uri="{FF2B5EF4-FFF2-40B4-BE49-F238E27FC236}">
                <a16:creationId xmlns:a16="http://schemas.microsoft.com/office/drawing/2014/main" id="{7CFD8F91-02EA-894D-ADF7-EC970A56CC29}"/>
              </a:ext>
            </a:extLst>
          </p:cNvPr>
          <p:cNvSpPr>
            <a:spLocks noGrp="1"/>
          </p:cNvSpPr>
          <p:nvPr>
            <p:ph type="pic" sz="quarter" idx="27" hasCustomPrompt="1"/>
          </p:nvPr>
        </p:nvSpPr>
        <p:spPr>
          <a:xfrm>
            <a:off x="10254424"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8" name="Picture Placeholder 70">
            <a:extLst>
              <a:ext uri="{FF2B5EF4-FFF2-40B4-BE49-F238E27FC236}">
                <a16:creationId xmlns:a16="http://schemas.microsoft.com/office/drawing/2014/main" id="{1F5C623C-2D8B-CB4F-AC17-9701BAB6EE05}"/>
              </a:ext>
            </a:extLst>
          </p:cNvPr>
          <p:cNvSpPr>
            <a:spLocks noGrp="1"/>
          </p:cNvSpPr>
          <p:nvPr>
            <p:ph type="pic" sz="quarter" idx="28" hasCustomPrompt="1"/>
          </p:nvPr>
        </p:nvSpPr>
        <p:spPr>
          <a:xfrm>
            <a:off x="11450398"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9" name="Picture Placeholder 70">
            <a:extLst>
              <a:ext uri="{FF2B5EF4-FFF2-40B4-BE49-F238E27FC236}">
                <a16:creationId xmlns:a16="http://schemas.microsoft.com/office/drawing/2014/main" id="{65C6FF68-EB30-314E-915F-127896E794F0}"/>
              </a:ext>
            </a:extLst>
          </p:cNvPr>
          <p:cNvSpPr>
            <a:spLocks noGrp="1"/>
          </p:cNvSpPr>
          <p:nvPr>
            <p:ph type="pic" sz="quarter" idx="29" hasCustomPrompt="1"/>
          </p:nvPr>
        </p:nvSpPr>
        <p:spPr>
          <a:xfrm>
            <a:off x="12646372"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0" name="Picture Placeholder 70">
            <a:extLst>
              <a:ext uri="{FF2B5EF4-FFF2-40B4-BE49-F238E27FC236}">
                <a16:creationId xmlns:a16="http://schemas.microsoft.com/office/drawing/2014/main" id="{2C796FAB-CE12-F745-B647-0EB767989577}"/>
              </a:ext>
            </a:extLst>
          </p:cNvPr>
          <p:cNvSpPr>
            <a:spLocks noGrp="1"/>
          </p:cNvSpPr>
          <p:nvPr>
            <p:ph type="pic" sz="quarter" idx="30" hasCustomPrompt="1"/>
          </p:nvPr>
        </p:nvSpPr>
        <p:spPr>
          <a:xfrm>
            <a:off x="3078580"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1" name="Picture Placeholder 70">
            <a:extLst>
              <a:ext uri="{FF2B5EF4-FFF2-40B4-BE49-F238E27FC236}">
                <a16:creationId xmlns:a16="http://schemas.microsoft.com/office/drawing/2014/main" id="{11616096-BEE1-EE4A-B77E-67318C0F8ED0}"/>
              </a:ext>
            </a:extLst>
          </p:cNvPr>
          <p:cNvSpPr>
            <a:spLocks noGrp="1"/>
          </p:cNvSpPr>
          <p:nvPr>
            <p:ph type="pic" sz="quarter" idx="31" hasCustomPrompt="1"/>
          </p:nvPr>
        </p:nvSpPr>
        <p:spPr>
          <a:xfrm>
            <a:off x="4274554"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2" name="Picture Placeholder 70">
            <a:extLst>
              <a:ext uri="{FF2B5EF4-FFF2-40B4-BE49-F238E27FC236}">
                <a16:creationId xmlns:a16="http://schemas.microsoft.com/office/drawing/2014/main" id="{8289247E-C815-CD4C-BD52-73B52B6D1EE7}"/>
              </a:ext>
            </a:extLst>
          </p:cNvPr>
          <p:cNvSpPr>
            <a:spLocks noGrp="1"/>
          </p:cNvSpPr>
          <p:nvPr>
            <p:ph type="pic" sz="quarter" idx="32" hasCustomPrompt="1"/>
          </p:nvPr>
        </p:nvSpPr>
        <p:spPr>
          <a:xfrm>
            <a:off x="5470528"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3" name="Picture Placeholder 70">
            <a:extLst>
              <a:ext uri="{FF2B5EF4-FFF2-40B4-BE49-F238E27FC236}">
                <a16:creationId xmlns:a16="http://schemas.microsoft.com/office/drawing/2014/main" id="{3660726F-BBA1-D246-B0F2-6635BD90CD0D}"/>
              </a:ext>
            </a:extLst>
          </p:cNvPr>
          <p:cNvSpPr>
            <a:spLocks noGrp="1"/>
          </p:cNvSpPr>
          <p:nvPr>
            <p:ph type="pic" sz="quarter" idx="33" hasCustomPrompt="1"/>
          </p:nvPr>
        </p:nvSpPr>
        <p:spPr>
          <a:xfrm>
            <a:off x="6666502"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4" name="Picture Placeholder 70">
            <a:extLst>
              <a:ext uri="{FF2B5EF4-FFF2-40B4-BE49-F238E27FC236}">
                <a16:creationId xmlns:a16="http://schemas.microsoft.com/office/drawing/2014/main" id="{D083098C-4B65-954E-88F7-BDEB590479B1}"/>
              </a:ext>
            </a:extLst>
          </p:cNvPr>
          <p:cNvSpPr>
            <a:spLocks noGrp="1"/>
          </p:cNvSpPr>
          <p:nvPr>
            <p:ph type="pic" sz="quarter" idx="34" hasCustomPrompt="1"/>
          </p:nvPr>
        </p:nvSpPr>
        <p:spPr>
          <a:xfrm>
            <a:off x="7862476"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5" name="Picture Placeholder 70">
            <a:extLst>
              <a:ext uri="{FF2B5EF4-FFF2-40B4-BE49-F238E27FC236}">
                <a16:creationId xmlns:a16="http://schemas.microsoft.com/office/drawing/2014/main" id="{366A2C8E-0207-7D49-8DE7-0FF124BD302F}"/>
              </a:ext>
            </a:extLst>
          </p:cNvPr>
          <p:cNvSpPr>
            <a:spLocks noGrp="1"/>
          </p:cNvSpPr>
          <p:nvPr>
            <p:ph type="pic" sz="quarter" idx="35" hasCustomPrompt="1"/>
          </p:nvPr>
        </p:nvSpPr>
        <p:spPr>
          <a:xfrm>
            <a:off x="9058450"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6" name="Picture Placeholder 70">
            <a:extLst>
              <a:ext uri="{FF2B5EF4-FFF2-40B4-BE49-F238E27FC236}">
                <a16:creationId xmlns:a16="http://schemas.microsoft.com/office/drawing/2014/main" id="{03B70FC4-75A9-F34B-B8FB-1F47E54B4DC8}"/>
              </a:ext>
            </a:extLst>
          </p:cNvPr>
          <p:cNvSpPr>
            <a:spLocks noGrp="1"/>
          </p:cNvSpPr>
          <p:nvPr>
            <p:ph type="pic" sz="quarter" idx="36" hasCustomPrompt="1"/>
          </p:nvPr>
        </p:nvSpPr>
        <p:spPr>
          <a:xfrm>
            <a:off x="10254424"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7" name="Picture Placeholder 70">
            <a:extLst>
              <a:ext uri="{FF2B5EF4-FFF2-40B4-BE49-F238E27FC236}">
                <a16:creationId xmlns:a16="http://schemas.microsoft.com/office/drawing/2014/main" id="{4D1F2191-A068-D644-A42A-D868C1714A7C}"/>
              </a:ext>
            </a:extLst>
          </p:cNvPr>
          <p:cNvSpPr>
            <a:spLocks noGrp="1"/>
          </p:cNvSpPr>
          <p:nvPr>
            <p:ph type="pic" sz="quarter" idx="37" hasCustomPrompt="1"/>
          </p:nvPr>
        </p:nvSpPr>
        <p:spPr>
          <a:xfrm>
            <a:off x="11450398"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8" name="Picture Placeholder 70">
            <a:extLst>
              <a:ext uri="{FF2B5EF4-FFF2-40B4-BE49-F238E27FC236}">
                <a16:creationId xmlns:a16="http://schemas.microsoft.com/office/drawing/2014/main" id="{BE0E3C54-D80A-5044-B27D-479D35367368}"/>
              </a:ext>
            </a:extLst>
          </p:cNvPr>
          <p:cNvSpPr>
            <a:spLocks noGrp="1"/>
          </p:cNvSpPr>
          <p:nvPr>
            <p:ph type="pic" sz="quarter" idx="38" hasCustomPrompt="1"/>
          </p:nvPr>
        </p:nvSpPr>
        <p:spPr>
          <a:xfrm>
            <a:off x="12646372"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9" name="Picture Placeholder 70">
            <a:extLst>
              <a:ext uri="{FF2B5EF4-FFF2-40B4-BE49-F238E27FC236}">
                <a16:creationId xmlns:a16="http://schemas.microsoft.com/office/drawing/2014/main" id="{80BF386C-616A-074A-9963-6831D329599E}"/>
              </a:ext>
            </a:extLst>
          </p:cNvPr>
          <p:cNvSpPr>
            <a:spLocks noGrp="1"/>
          </p:cNvSpPr>
          <p:nvPr>
            <p:ph type="pic" sz="quarter" idx="39" hasCustomPrompt="1"/>
          </p:nvPr>
        </p:nvSpPr>
        <p:spPr>
          <a:xfrm>
            <a:off x="3078580"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0" name="Picture Placeholder 70">
            <a:extLst>
              <a:ext uri="{FF2B5EF4-FFF2-40B4-BE49-F238E27FC236}">
                <a16:creationId xmlns:a16="http://schemas.microsoft.com/office/drawing/2014/main" id="{30FE6522-C475-FA44-942A-0186216A3531}"/>
              </a:ext>
            </a:extLst>
          </p:cNvPr>
          <p:cNvSpPr>
            <a:spLocks noGrp="1"/>
          </p:cNvSpPr>
          <p:nvPr>
            <p:ph type="pic" sz="quarter" idx="40" hasCustomPrompt="1"/>
          </p:nvPr>
        </p:nvSpPr>
        <p:spPr>
          <a:xfrm>
            <a:off x="4274554"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1" name="Picture Placeholder 70">
            <a:extLst>
              <a:ext uri="{FF2B5EF4-FFF2-40B4-BE49-F238E27FC236}">
                <a16:creationId xmlns:a16="http://schemas.microsoft.com/office/drawing/2014/main" id="{69DB8633-6281-5841-A105-20B692853824}"/>
              </a:ext>
            </a:extLst>
          </p:cNvPr>
          <p:cNvSpPr>
            <a:spLocks noGrp="1"/>
          </p:cNvSpPr>
          <p:nvPr>
            <p:ph type="pic" sz="quarter" idx="41" hasCustomPrompt="1"/>
          </p:nvPr>
        </p:nvSpPr>
        <p:spPr>
          <a:xfrm>
            <a:off x="5470528"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2" name="Picture Placeholder 70">
            <a:extLst>
              <a:ext uri="{FF2B5EF4-FFF2-40B4-BE49-F238E27FC236}">
                <a16:creationId xmlns:a16="http://schemas.microsoft.com/office/drawing/2014/main" id="{0902D5CF-F931-E348-BBE0-46D8415C8D9D}"/>
              </a:ext>
            </a:extLst>
          </p:cNvPr>
          <p:cNvSpPr>
            <a:spLocks noGrp="1"/>
          </p:cNvSpPr>
          <p:nvPr>
            <p:ph type="pic" sz="quarter" idx="42" hasCustomPrompt="1"/>
          </p:nvPr>
        </p:nvSpPr>
        <p:spPr>
          <a:xfrm>
            <a:off x="6666502"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3" name="Picture Placeholder 70">
            <a:extLst>
              <a:ext uri="{FF2B5EF4-FFF2-40B4-BE49-F238E27FC236}">
                <a16:creationId xmlns:a16="http://schemas.microsoft.com/office/drawing/2014/main" id="{C21DDD78-2A25-1049-B586-9B9C455543B8}"/>
              </a:ext>
            </a:extLst>
          </p:cNvPr>
          <p:cNvSpPr>
            <a:spLocks noGrp="1"/>
          </p:cNvSpPr>
          <p:nvPr>
            <p:ph type="pic" sz="quarter" idx="43" hasCustomPrompt="1"/>
          </p:nvPr>
        </p:nvSpPr>
        <p:spPr>
          <a:xfrm>
            <a:off x="7862476"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4" name="Picture Placeholder 70">
            <a:extLst>
              <a:ext uri="{FF2B5EF4-FFF2-40B4-BE49-F238E27FC236}">
                <a16:creationId xmlns:a16="http://schemas.microsoft.com/office/drawing/2014/main" id="{7A7F9350-50BC-7442-94A0-532D3248434A}"/>
              </a:ext>
            </a:extLst>
          </p:cNvPr>
          <p:cNvSpPr>
            <a:spLocks noGrp="1"/>
          </p:cNvSpPr>
          <p:nvPr>
            <p:ph type="pic" sz="quarter" idx="44" hasCustomPrompt="1"/>
          </p:nvPr>
        </p:nvSpPr>
        <p:spPr>
          <a:xfrm>
            <a:off x="9058450"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5" name="Picture Placeholder 70">
            <a:extLst>
              <a:ext uri="{FF2B5EF4-FFF2-40B4-BE49-F238E27FC236}">
                <a16:creationId xmlns:a16="http://schemas.microsoft.com/office/drawing/2014/main" id="{4CE78CB7-6253-5A48-8A28-876F85064F01}"/>
              </a:ext>
            </a:extLst>
          </p:cNvPr>
          <p:cNvSpPr>
            <a:spLocks noGrp="1"/>
          </p:cNvSpPr>
          <p:nvPr>
            <p:ph type="pic" sz="quarter" idx="45" hasCustomPrompt="1"/>
          </p:nvPr>
        </p:nvSpPr>
        <p:spPr>
          <a:xfrm>
            <a:off x="10254424"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6" name="Picture Placeholder 70">
            <a:extLst>
              <a:ext uri="{FF2B5EF4-FFF2-40B4-BE49-F238E27FC236}">
                <a16:creationId xmlns:a16="http://schemas.microsoft.com/office/drawing/2014/main" id="{54F55313-5E2B-B74F-99C3-CC6363C61E26}"/>
              </a:ext>
            </a:extLst>
          </p:cNvPr>
          <p:cNvSpPr>
            <a:spLocks noGrp="1"/>
          </p:cNvSpPr>
          <p:nvPr>
            <p:ph type="pic" sz="quarter" idx="46" hasCustomPrompt="1"/>
          </p:nvPr>
        </p:nvSpPr>
        <p:spPr>
          <a:xfrm>
            <a:off x="11450398"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7" name="Picture Placeholder 70">
            <a:extLst>
              <a:ext uri="{FF2B5EF4-FFF2-40B4-BE49-F238E27FC236}">
                <a16:creationId xmlns:a16="http://schemas.microsoft.com/office/drawing/2014/main" id="{8D425874-46E9-4B42-AE3D-6CEF820C0146}"/>
              </a:ext>
            </a:extLst>
          </p:cNvPr>
          <p:cNvSpPr>
            <a:spLocks noGrp="1"/>
          </p:cNvSpPr>
          <p:nvPr>
            <p:ph type="pic" sz="quarter" idx="47" hasCustomPrompt="1"/>
          </p:nvPr>
        </p:nvSpPr>
        <p:spPr>
          <a:xfrm>
            <a:off x="12646372"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8" name="Picture Placeholder 70">
            <a:extLst>
              <a:ext uri="{FF2B5EF4-FFF2-40B4-BE49-F238E27FC236}">
                <a16:creationId xmlns:a16="http://schemas.microsoft.com/office/drawing/2014/main" id="{793C769D-7965-DD42-882A-4E507A2E5280}"/>
              </a:ext>
            </a:extLst>
          </p:cNvPr>
          <p:cNvSpPr>
            <a:spLocks noGrp="1"/>
          </p:cNvSpPr>
          <p:nvPr>
            <p:ph type="pic" sz="quarter" idx="48" hasCustomPrompt="1"/>
          </p:nvPr>
        </p:nvSpPr>
        <p:spPr>
          <a:xfrm>
            <a:off x="3078580"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9" name="Picture Placeholder 70">
            <a:extLst>
              <a:ext uri="{FF2B5EF4-FFF2-40B4-BE49-F238E27FC236}">
                <a16:creationId xmlns:a16="http://schemas.microsoft.com/office/drawing/2014/main" id="{35CFD0D4-BC6C-9E44-B80B-50284CD3E60D}"/>
              </a:ext>
            </a:extLst>
          </p:cNvPr>
          <p:cNvSpPr>
            <a:spLocks noGrp="1"/>
          </p:cNvSpPr>
          <p:nvPr>
            <p:ph type="pic" sz="quarter" idx="49" hasCustomPrompt="1"/>
          </p:nvPr>
        </p:nvSpPr>
        <p:spPr>
          <a:xfrm>
            <a:off x="4274554"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0" name="Picture Placeholder 70">
            <a:extLst>
              <a:ext uri="{FF2B5EF4-FFF2-40B4-BE49-F238E27FC236}">
                <a16:creationId xmlns:a16="http://schemas.microsoft.com/office/drawing/2014/main" id="{B72A947F-6359-194E-A036-2F91284932B0}"/>
              </a:ext>
            </a:extLst>
          </p:cNvPr>
          <p:cNvSpPr>
            <a:spLocks noGrp="1"/>
          </p:cNvSpPr>
          <p:nvPr>
            <p:ph type="pic" sz="quarter" idx="50" hasCustomPrompt="1"/>
          </p:nvPr>
        </p:nvSpPr>
        <p:spPr>
          <a:xfrm>
            <a:off x="5470528"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1" name="Picture Placeholder 70">
            <a:extLst>
              <a:ext uri="{FF2B5EF4-FFF2-40B4-BE49-F238E27FC236}">
                <a16:creationId xmlns:a16="http://schemas.microsoft.com/office/drawing/2014/main" id="{0FD5A473-71C0-444E-B846-ACE8204D4100}"/>
              </a:ext>
            </a:extLst>
          </p:cNvPr>
          <p:cNvSpPr>
            <a:spLocks noGrp="1"/>
          </p:cNvSpPr>
          <p:nvPr>
            <p:ph type="pic" sz="quarter" idx="51" hasCustomPrompt="1"/>
          </p:nvPr>
        </p:nvSpPr>
        <p:spPr>
          <a:xfrm>
            <a:off x="6666502"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2" name="Picture Placeholder 70">
            <a:extLst>
              <a:ext uri="{FF2B5EF4-FFF2-40B4-BE49-F238E27FC236}">
                <a16:creationId xmlns:a16="http://schemas.microsoft.com/office/drawing/2014/main" id="{23833C90-9E51-0D4D-AC7A-F64931C9BBBD}"/>
              </a:ext>
            </a:extLst>
          </p:cNvPr>
          <p:cNvSpPr>
            <a:spLocks noGrp="1"/>
          </p:cNvSpPr>
          <p:nvPr>
            <p:ph type="pic" sz="quarter" idx="52" hasCustomPrompt="1"/>
          </p:nvPr>
        </p:nvSpPr>
        <p:spPr>
          <a:xfrm>
            <a:off x="7862476"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3" name="Picture Placeholder 70">
            <a:extLst>
              <a:ext uri="{FF2B5EF4-FFF2-40B4-BE49-F238E27FC236}">
                <a16:creationId xmlns:a16="http://schemas.microsoft.com/office/drawing/2014/main" id="{111D8FDA-9EE7-1C46-BA2C-C9BBE0870E4D}"/>
              </a:ext>
            </a:extLst>
          </p:cNvPr>
          <p:cNvSpPr>
            <a:spLocks noGrp="1"/>
          </p:cNvSpPr>
          <p:nvPr>
            <p:ph type="pic" sz="quarter" idx="53" hasCustomPrompt="1"/>
          </p:nvPr>
        </p:nvSpPr>
        <p:spPr>
          <a:xfrm>
            <a:off x="9058450"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4" name="Picture Placeholder 70">
            <a:extLst>
              <a:ext uri="{FF2B5EF4-FFF2-40B4-BE49-F238E27FC236}">
                <a16:creationId xmlns:a16="http://schemas.microsoft.com/office/drawing/2014/main" id="{FB48D582-EF28-1D44-9D0D-449413EA89E3}"/>
              </a:ext>
            </a:extLst>
          </p:cNvPr>
          <p:cNvSpPr>
            <a:spLocks noGrp="1"/>
          </p:cNvSpPr>
          <p:nvPr>
            <p:ph type="pic" sz="quarter" idx="54" hasCustomPrompt="1"/>
          </p:nvPr>
        </p:nvSpPr>
        <p:spPr>
          <a:xfrm>
            <a:off x="10254424"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5" name="Picture Placeholder 70">
            <a:extLst>
              <a:ext uri="{FF2B5EF4-FFF2-40B4-BE49-F238E27FC236}">
                <a16:creationId xmlns:a16="http://schemas.microsoft.com/office/drawing/2014/main" id="{969CBE36-2A2E-BC44-ADE7-CB16283043A0}"/>
              </a:ext>
            </a:extLst>
          </p:cNvPr>
          <p:cNvSpPr>
            <a:spLocks noGrp="1"/>
          </p:cNvSpPr>
          <p:nvPr>
            <p:ph type="pic" sz="quarter" idx="55" hasCustomPrompt="1"/>
          </p:nvPr>
        </p:nvSpPr>
        <p:spPr>
          <a:xfrm>
            <a:off x="11450398"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6" name="Picture Placeholder 70">
            <a:extLst>
              <a:ext uri="{FF2B5EF4-FFF2-40B4-BE49-F238E27FC236}">
                <a16:creationId xmlns:a16="http://schemas.microsoft.com/office/drawing/2014/main" id="{B5FB9E5A-C7B3-CB45-9924-2C7C78A67C2D}"/>
              </a:ext>
            </a:extLst>
          </p:cNvPr>
          <p:cNvSpPr>
            <a:spLocks noGrp="1"/>
          </p:cNvSpPr>
          <p:nvPr>
            <p:ph type="pic" sz="quarter" idx="56" hasCustomPrompt="1"/>
          </p:nvPr>
        </p:nvSpPr>
        <p:spPr>
          <a:xfrm>
            <a:off x="12646372"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7" name="Picture Placeholder 70">
            <a:extLst>
              <a:ext uri="{FF2B5EF4-FFF2-40B4-BE49-F238E27FC236}">
                <a16:creationId xmlns:a16="http://schemas.microsoft.com/office/drawing/2014/main" id="{AE817A36-74FE-9545-B5DC-BAF8D684B587}"/>
              </a:ext>
            </a:extLst>
          </p:cNvPr>
          <p:cNvSpPr>
            <a:spLocks noGrp="1"/>
          </p:cNvSpPr>
          <p:nvPr>
            <p:ph type="pic" sz="quarter" idx="57" hasCustomPrompt="1"/>
          </p:nvPr>
        </p:nvSpPr>
        <p:spPr>
          <a:xfrm>
            <a:off x="3078580"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8" name="Picture Placeholder 70">
            <a:extLst>
              <a:ext uri="{FF2B5EF4-FFF2-40B4-BE49-F238E27FC236}">
                <a16:creationId xmlns:a16="http://schemas.microsoft.com/office/drawing/2014/main" id="{9CDBF494-D847-2D4E-9B80-D5C97284F51B}"/>
              </a:ext>
            </a:extLst>
          </p:cNvPr>
          <p:cNvSpPr>
            <a:spLocks noGrp="1"/>
          </p:cNvSpPr>
          <p:nvPr>
            <p:ph type="pic" sz="quarter" idx="58" hasCustomPrompt="1"/>
          </p:nvPr>
        </p:nvSpPr>
        <p:spPr>
          <a:xfrm>
            <a:off x="4274554"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9" name="Picture Placeholder 70">
            <a:extLst>
              <a:ext uri="{FF2B5EF4-FFF2-40B4-BE49-F238E27FC236}">
                <a16:creationId xmlns:a16="http://schemas.microsoft.com/office/drawing/2014/main" id="{06492991-4D2B-4C4E-9352-1276F6D85838}"/>
              </a:ext>
            </a:extLst>
          </p:cNvPr>
          <p:cNvSpPr>
            <a:spLocks noGrp="1"/>
          </p:cNvSpPr>
          <p:nvPr>
            <p:ph type="pic" sz="quarter" idx="59" hasCustomPrompt="1"/>
          </p:nvPr>
        </p:nvSpPr>
        <p:spPr>
          <a:xfrm>
            <a:off x="5470528"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0" name="Picture Placeholder 70">
            <a:extLst>
              <a:ext uri="{FF2B5EF4-FFF2-40B4-BE49-F238E27FC236}">
                <a16:creationId xmlns:a16="http://schemas.microsoft.com/office/drawing/2014/main" id="{1C097803-AE81-1349-BC6A-AB90EBBAFA11}"/>
              </a:ext>
            </a:extLst>
          </p:cNvPr>
          <p:cNvSpPr>
            <a:spLocks noGrp="1"/>
          </p:cNvSpPr>
          <p:nvPr>
            <p:ph type="pic" sz="quarter" idx="60" hasCustomPrompt="1"/>
          </p:nvPr>
        </p:nvSpPr>
        <p:spPr>
          <a:xfrm>
            <a:off x="6666502"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1" name="Picture Placeholder 70">
            <a:extLst>
              <a:ext uri="{FF2B5EF4-FFF2-40B4-BE49-F238E27FC236}">
                <a16:creationId xmlns:a16="http://schemas.microsoft.com/office/drawing/2014/main" id="{206E4958-E1D8-1245-ABD9-0283DA25D952}"/>
              </a:ext>
            </a:extLst>
          </p:cNvPr>
          <p:cNvSpPr>
            <a:spLocks noGrp="1"/>
          </p:cNvSpPr>
          <p:nvPr>
            <p:ph type="pic" sz="quarter" idx="61" hasCustomPrompt="1"/>
          </p:nvPr>
        </p:nvSpPr>
        <p:spPr>
          <a:xfrm>
            <a:off x="7862476"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2" name="Picture Placeholder 70">
            <a:extLst>
              <a:ext uri="{FF2B5EF4-FFF2-40B4-BE49-F238E27FC236}">
                <a16:creationId xmlns:a16="http://schemas.microsoft.com/office/drawing/2014/main" id="{B67E3A6F-6FC6-6D42-AD5A-8C3C30CF7C00}"/>
              </a:ext>
            </a:extLst>
          </p:cNvPr>
          <p:cNvSpPr>
            <a:spLocks noGrp="1"/>
          </p:cNvSpPr>
          <p:nvPr>
            <p:ph type="pic" sz="quarter" idx="62" hasCustomPrompt="1"/>
          </p:nvPr>
        </p:nvSpPr>
        <p:spPr>
          <a:xfrm>
            <a:off x="9058450"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3" name="Picture Placeholder 70">
            <a:extLst>
              <a:ext uri="{FF2B5EF4-FFF2-40B4-BE49-F238E27FC236}">
                <a16:creationId xmlns:a16="http://schemas.microsoft.com/office/drawing/2014/main" id="{052E9261-C66F-A541-8CCF-2DF87A61B360}"/>
              </a:ext>
            </a:extLst>
          </p:cNvPr>
          <p:cNvSpPr>
            <a:spLocks noGrp="1"/>
          </p:cNvSpPr>
          <p:nvPr>
            <p:ph type="pic" sz="quarter" idx="63" hasCustomPrompt="1"/>
          </p:nvPr>
        </p:nvSpPr>
        <p:spPr>
          <a:xfrm>
            <a:off x="10254424"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4" name="Picture Placeholder 70">
            <a:extLst>
              <a:ext uri="{FF2B5EF4-FFF2-40B4-BE49-F238E27FC236}">
                <a16:creationId xmlns:a16="http://schemas.microsoft.com/office/drawing/2014/main" id="{62AFD23B-9172-6E49-A848-39C57188FCEB}"/>
              </a:ext>
            </a:extLst>
          </p:cNvPr>
          <p:cNvSpPr>
            <a:spLocks noGrp="1"/>
          </p:cNvSpPr>
          <p:nvPr>
            <p:ph type="pic" sz="quarter" idx="64" hasCustomPrompt="1"/>
          </p:nvPr>
        </p:nvSpPr>
        <p:spPr>
          <a:xfrm>
            <a:off x="11450398"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5" name="Picture Placeholder 70">
            <a:extLst>
              <a:ext uri="{FF2B5EF4-FFF2-40B4-BE49-F238E27FC236}">
                <a16:creationId xmlns:a16="http://schemas.microsoft.com/office/drawing/2014/main" id="{806B7746-802B-4B42-AAFC-059EA0309054}"/>
              </a:ext>
            </a:extLst>
          </p:cNvPr>
          <p:cNvSpPr>
            <a:spLocks noGrp="1"/>
          </p:cNvSpPr>
          <p:nvPr>
            <p:ph type="pic" sz="quarter" idx="65" hasCustomPrompt="1"/>
          </p:nvPr>
        </p:nvSpPr>
        <p:spPr>
          <a:xfrm>
            <a:off x="12646372"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65" name="Slide Number Placeholder 7">
            <a:extLst>
              <a:ext uri="{FF2B5EF4-FFF2-40B4-BE49-F238E27FC236}">
                <a16:creationId xmlns:a16="http://schemas.microsoft.com/office/drawing/2014/main" id="{875B8AB2-09EB-634E-92D2-81032441D7AD}"/>
              </a:ext>
            </a:extLst>
          </p:cNvPr>
          <p:cNvSpPr>
            <a:spLocks noGrp="1"/>
          </p:cNvSpPr>
          <p:nvPr>
            <p:ph type="sldNum" sz="quarter" idx="66"/>
          </p:nvPr>
        </p:nvSpPr>
        <p:spPr>
          <a:xfrm>
            <a:off x="11432177" y="7619393"/>
            <a:ext cx="2893423" cy="438150"/>
          </a:xfrm>
        </p:spPr>
        <p:txBody>
          <a:bodyPr/>
          <a:lstStyle/>
          <a:p>
            <a:fld id="{F384092C-9B9C-9748-AC6A-F06C9D03AD52}" type="slidenum">
              <a:rPr lang="en-US" smtClean="0"/>
              <a:pPr/>
              <a:t>‹#›</a:t>
            </a:fld>
            <a:endParaRPr lang="en-US" dirty="0"/>
          </a:p>
        </p:txBody>
      </p:sp>
    </p:spTree>
    <p:extLst>
      <p:ext uri="{BB962C8B-B14F-4D97-AF65-F5344CB8AC3E}">
        <p14:creationId xmlns:p14="http://schemas.microsoft.com/office/powerpoint/2010/main" val="572014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hoto Text Alt">
    <p:spTree>
      <p:nvGrpSpPr>
        <p:cNvPr id="1" name=""/>
        <p:cNvGrpSpPr/>
        <p:nvPr/>
      </p:nvGrpSpPr>
      <p:grpSpPr>
        <a:xfrm>
          <a:off x="0" y="0"/>
          <a:ext cx="0" cy="0"/>
          <a:chOff x="0" y="0"/>
          <a:chExt cx="0" cy="0"/>
        </a:xfrm>
      </p:grpSpPr>
      <p:sp>
        <p:nvSpPr>
          <p:cNvPr id="2" name="Title 1"/>
          <p:cNvSpPr>
            <a:spLocks noGrp="1"/>
          </p:cNvSpPr>
          <p:nvPr>
            <p:ph type="title"/>
          </p:nvPr>
        </p:nvSpPr>
        <p:spPr>
          <a:xfrm>
            <a:off x="533400" y="131515"/>
            <a:ext cx="13030200" cy="897185"/>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4892594" y="1676400"/>
            <a:ext cx="8671006"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D7BD261C-9408-734F-898D-84794120CF8C}"/>
              </a:ext>
            </a:extLst>
          </p:cNvPr>
          <p:cNvSpPr>
            <a:spLocks noGrp="1"/>
          </p:cNvSpPr>
          <p:nvPr>
            <p:ph type="pic" sz="quarter" idx="14"/>
          </p:nvPr>
        </p:nvSpPr>
        <p:spPr>
          <a:xfrm>
            <a:off x="723900" y="1676400"/>
            <a:ext cx="3483864" cy="5437188"/>
          </a:xfrm>
        </p:spPr>
        <p:txBody>
          <a:bodyPr/>
          <a:lstStyle/>
          <a:p>
            <a:r>
              <a:rPr lang="en-US" dirty="0"/>
              <a:t>Click icon to add picture</a:t>
            </a:r>
          </a:p>
        </p:txBody>
      </p:sp>
    </p:spTree>
    <p:extLst>
      <p:ext uri="{BB962C8B-B14F-4D97-AF65-F5344CB8AC3E}">
        <p14:creationId xmlns:p14="http://schemas.microsoft.com/office/powerpoint/2010/main" val="6984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2">
    <p:bg>
      <p:bgPr>
        <a:solidFill>
          <a:srgbClr val="0785F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8A06FA-2EA2-7F42-A1C7-9FB721FC5670}"/>
              </a:ext>
            </a:extLst>
          </p:cNvPr>
          <p:cNvSpPr txBox="1"/>
          <p:nvPr userDrawn="1"/>
        </p:nvSpPr>
        <p:spPr>
          <a:xfrm>
            <a:off x="1417983" y="410817"/>
            <a:ext cx="0" cy="0"/>
          </a:xfrm>
          <a:prstGeom prst="rect">
            <a:avLst/>
          </a:prstGeom>
          <a:noFill/>
        </p:spPr>
        <p:txBody>
          <a:bodyPr wrap="none" rtlCol="0">
            <a:noAutofit/>
          </a:bodyPr>
          <a:lstStyle/>
          <a:p>
            <a:endParaRPr lang="en-US" sz="2800" dirty="0"/>
          </a:p>
        </p:txBody>
      </p:sp>
      <p:sp>
        <p:nvSpPr>
          <p:cNvPr id="10" name="TextBox 9">
            <a:extLst>
              <a:ext uri="{FF2B5EF4-FFF2-40B4-BE49-F238E27FC236}">
                <a16:creationId xmlns:a16="http://schemas.microsoft.com/office/drawing/2014/main" id="{79923F16-88E8-064C-BB77-BA786F835872}"/>
              </a:ext>
            </a:extLst>
          </p:cNvPr>
          <p:cNvSpPr txBox="1"/>
          <p:nvPr userDrawn="1"/>
        </p:nvSpPr>
        <p:spPr>
          <a:xfrm>
            <a:off x="4365523" y="235974"/>
            <a:ext cx="0" cy="0"/>
          </a:xfrm>
          <a:prstGeom prst="rect">
            <a:avLst/>
          </a:prstGeom>
          <a:noFill/>
        </p:spPr>
        <p:txBody>
          <a:bodyPr wrap="none" rtlCol="0">
            <a:noAutofit/>
          </a:bodyPr>
          <a:lstStyle/>
          <a:p>
            <a:endParaRPr lang="en-US" sz="2800" dirty="0"/>
          </a:p>
        </p:txBody>
      </p:sp>
      <p:pic>
        <p:nvPicPr>
          <p:cNvPr id="3" name="Picture 2">
            <a:extLst>
              <a:ext uri="{FF2B5EF4-FFF2-40B4-BE49-F238E27FC236}">
                <a16:creationId xmlns:a16="http://schemas.microsoft.com/office/drawing/2014/main" id="{D2175086-52DC-3B42-9CB8-DE5E5CBB8B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261"/>
          <a:stretch/>
        </p:blipFill>
        <p:spPr>
          <a:xfrm>
            <a:off x="851419" y="1630256"/>
            <a:ext cx="13399106" cy="4483161"/>
          </a:xfrm>
          <a:prstGeom prst="rect">
            <a:avLst/>
          </a:prstGeom>
        </p:spPr>
      </p:pic>
      <p:sp>
        <p:nvSpPr>
          <p:cNvPr id="13" name="Text Placeholder 12"/>
          <p:cNvSpPr>
            <a:spLocks noGrp="1"/>
          </p:cNvSpPr>
          <p:nvPr>
            <p:ph type="body" sz="quarter" idx="10" hasCustomPrompt="1"/>
          </p:nvPr>
        </p:nvSpPr>
        <p:spPr>
          <a:xfrm>
            <a:off x="8215850" y="1468654"/>
            <a:ext cx="5694948" cy="483008"/>
          </a:xfrm>
          <a:prstGeom prst="rect">
            <a:avLst/>
          </a:prstGeom>
        </p:spPr>
        <p:txBody>
          <a:bodyPr anchor="b">
            <a:normAutofit/>
          </a:bodyPr>
          <a:lstStyle>
            <a:lvl1pPr marL="0" indent="0">
              <a:lnSpc>
                <a:spcPct val="100000"/>
              </a:lnSpc>
              <a:spcAft>
                <a:spcPts val="0"/>
              </a:spcAft>
              <a:buNone/>
              <a:defRPr sz="2600"/>
            </a:lvl1pPr>
            <a:lvl2pPr marL="548640" indent="0">
              <a:buNone/>
              <a:defRPr/>
            </a:lvl2pPr>
            <a:lvl3pPr marL="1097280" indent="0">
              <a:buNone/>
              <a:defRPr/>
            </a:lvl3pPr>
            <a:lvl4pPr marL="1645920" indent="0">
              <a:buNone/>
              <a:defRPr/>
            </a:lvl4pPr>
            <a:lvl5pPr marL="2194560" indent="0">
              <a:buNone/>
              <a:defRPr/>
            </a:lvl5pPr>
          </a:lstStyle>
          <a:p>
            <a:pPr lvl="0"/>
            <a:r>
              <a:rPr lang="en-US" dirty="0"/>
              <a:t>Get in touch with us:</a:t>
            </a:r>
          </a:p>
        </p:txBody>
      </p:sp>
      <p:sp>
        <p:nvSpPr>
          <p:cNvPr id="14" name="Text Placeholder 12"/>
          <p:cNvSpPr>
            <a:spLocks noGrp="1"/>
          </p:cNvSpPr>
          <p:nvPr>
            <p:ph type="body" sz="quarter" idx="11" hasCustomPrompt="1"/>
          </p:nvPr>
        </p:nvSpPr>
        <p:spPr>
          <a:xfrm>
            <a:off x="8215850" y="1886345"/>
            <a:ext cx="5694948" cy="488400"/>
          </a:xfrm>
          <a:prstGeom prst="rect">
            <a:avLst/>
          </a:prstGeom>
        </p:spPr>
        <p:txBody>
          <a:bodyPr>
            <a:normAutofit/>
          </a:bodyPr>
          <a:lstStyle>
            <a:lvl1pPr marL="0" indent="0">
              <a:lnSpc>
                <a:spcPct val="100000"/>
              </a:lnSpc>
              <a:spcAft>
                <a:spcPts val="0"/>
              </a:spcAft>
              <a:buNone/>
              <a:defRPr sz="2600" b="1" i="0">
                <a:latin typeface="DM Sans" charset="0"/>
                <a:ea typeface="DM Sans" charset="0"/>
                <a:cs typeface="DM Sans"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First Name Last Name</a:t>
            </a:r>
          </a:p>
        </p:txBody>
      </p:sp>
      <p:sp>
        <p:nvSpPr>
          <p:cNvPr id="15" name="Text Placeholder 12"/>
          <p:cNvSpPr>
            <a:spLocks noGrp="1"/>
          </p:cNvSpPr>
          <p:nvPr>
            <p:ph type="body" sz="quarter" idx="12" hasCustomPrompt="1"/>
          </p:nvPr>
        </p:nvSpPr>
        <p:spPr>
          <a:xfrm>
            <a:off x="8215850" y="2529536"/>
            <a:ext cx="5694948" cy="1040048"/>
          </a:xfrm>
          <a:prstGeom prst="rect">
            <a:avLst/>
          </a:prstGeom>
        </p:spPr>
        <p:txBody>
          <a:bodyPr anchor="t">
            <a:normAutofit/>
          </a:bodyPr>
          <a:lstStyle>
            <a:lvl1pPr marL="0" indent="0">
              <a:lnSpc>
                <a:spcPct val="100000"/>
              </a:lnSpc>
              <a:spcBef>
                <a:spcPts val="0"/>
              </a:spcBef>
              <a:spcAft>
                <a:spcPts val="0"/>
              </a:spcAft>
              <a:buNone/>
              <a:defRPr sz="1800"/>
            </a:lvl1pPr>
            <a:lvl2pPr marL="548640" indent="0">
              <a:buNone/>
              <a:defRPr/>
            </a:lvl2pPr>
            <a:lvl3pPr marL="1097280" indent="0">
              <a:buNone/>
              <a:defRPr/>
            </a:lvl3pPr>
            <a:lvl4pPr marL="1645920" indent="0">
              <a:buNone/>
              <a:defRPr/>
            </a:lvl4pPr>
            <a:lvl5pPr marL="2194560" indent="0">
              <a:buNone/>
              <a:defRPr/>
            </a:lvl5pPr>
          </a:lstStyle>
          <a:p>
            <a:pPr lvl="0"/>
            <a:r>
              <a:rPr lang="en-US" dirty="0"/>
              <a:t>Job title, phone number, email info here</a:t>
            </a:r>
          </a:p>
        </p:txBody>
      </p:sp>
      <p:sp>
        <p:nvSpPr>
          <p:cNvPr id="12" name="Text Placeholder 4">
            <a:extLst>
              <a:ext uri="{FF2B5EF4-FFF2-40B4-BE49-F238E27FC236}">
                <a16:creationId xmlns:a16="http://schemas.microsoft.com/office/drawing/2014/main" id="{D5F40FF9-350B-D446-BE18-10E50F4BD763}"/>
              </a:ext>
            </a:extLst>
          </p:cNvPr>
          <p:cNvSpPr>
            <a:spLocks noGrp="1"/>
          </p:cNvSpPr>
          <p:nvPr>
            <p:ph type="body" sz="quarter" idx="14" hasCustomPrompt="1"/>
          </p:nvPr>
        </p:nvSpPr>
        <p:spPr>
          <a:xfrm>
            <a:off x="999418" y="6182109"/>
            <a:ext cx="12564181" cy="1521732"/>
          </a:xfrm>
        </p:spPr>
        <p:txBody>
          <a:bodyPr/>
          <a:lstStyle>
            <a:lvl1pPr marL="7938" indent="-7938">
              <a:buFontTx/>
              <a:buNone/>
              <a:tabLst/>
              <a:defRPr sz="1200" b="0" i="0">
                <a:solidFill>
                  <a:schemeClr val="accent6"/>
                </a:solidFill>
                <a:latin typeface="DM Sans" pitchFamily="2" charset="77"/>
              </a:defRPr>
            </a:lvl1pPr>
          </a:lstStyle>
          <a:p>
            <a:pPr lvl="0"/>
            <a:r>
              <a:rPr lang="en-US" dirty="0"/>
              <a:t>About ICF </a:t>
            </a:r>
          </a:p>
          <a:p>
            <a:pPr lvl="0"/>
            <a:r>
              <a:rPr lang="en-US" dirty="0"/>
              <a:t>ICF (NASDAQ:ICFI) is a global consulting and digital services company with over 7,000 full- and part-time employees, but we are not your typical consultants. At ICF, business analysts and policy specialists work together with digital strategists, data scientists and creatives. We combine unmatched industry expertise with cutting-edge engagement capabilities to help organizations solve their most complex challenges. Since 1969, public and private sector clients have worked with ICF to navigate change and shape the future.</a:t>
            </a:r>
          </a:p>
        </p:txBody>
      </p:sp>
      <p:sp>
        <p:nvSpPr>
          <p:cNvPr id="9" name="Rectangle 8">
            <a:extLst>
              <a:ext uri="{FF2B5EF4-FFF2-40B4-BE49-F238E27FC236}">
                <a16:creationId xmlns:a16="http://schemas.microsoft.com/office/drawing/2014/main" id="{9D3E5E1F-1658-8C43-BF71-A6B74F1FF3A8}"/>
              </a:ext>
            </a:extLst>
          </p:cNvPr>
          <p:cNvSpPr/>
          <p:nvPr userDrawn="1"/>
        </p:nvSpPr>
        <p:spPr>
          <a:xfrm>
            <a:off x="0" y="7462684"/>
            <a:ext cx="14630400" cy="7669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Tree>
    <p:extLst>
      <p:ext uri="{BB962C8B-B14F-4D97-AF65-F5344CB8AC3E}">
        <p14:creationId xmlns:p14="http://schemas.microsoft.com/office/powerpoint/2010/main" val="36910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114300"/>
            <a:ext cx="12915900" cy="965105"/>
          </a:xfrm>
          <a:prstGeom prst="rect">
            <a:avLst/>
          </a:prstGeom>
        </p:spPr>
        <p:txBody>
          <a:bodyPr vert="horz" lIns="0" tIns="45720" rIns="0" bIns="45720" rtlCol="0" anchor="ctr">
            <a:no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1431771" y="7619393"/>
            <a:ext cx="2893423" cy="438150"/>
          </a:xfrm>
          <a:prstGeom prst="rect">
            <a:avLst/>
          </a:prstGeom>
        </p:spPr>
        <p:txBody>
          <a:bodyPr vert="horz" lIns="91440" tIns="45720" rIns="91440" bIns="45720" rtlCol="0" anchor="ctr"/>
          <a:lstStyle>
            <a:lvl1pPr algn="r">
              <a:defRPr sz="900">
                <a:solidFill>
                  <a:schemeClr val="accent6"/>
                </a:solidFill>
              </a:defRPr>
            </a:lvl1pPr>
          </a:lstStyle>
          <a:p>
            <a:fld id="{F384092C-9B9C-9748-AC6A-F06C9D03AD52}" type="slidenum">
              <a:rPr lang="en-US" smtClean="0"/>
              <a:pPr/>
              <a:t>‹#›</a:t>
            </a:fld>
            <a:endParaRPr lang="en-US" dirty="0"/>
          </a:p>
        </p:txBody>
      </p:sp>
      <p:sp>
        <p:nvSpPr>
          <p:cNvPr id="10" name="Text Placeholder 9"/>
          <p:cNvSpPr>
            <a:spLocks noGrp="1"/>
          </p:cNvSpPr>
          <p:nvPr>
            <p:ph type="body" idx="1"/>
          </p:nvPr>
        </p:nvSpPr>
        <p:spPr>
          <a:xfrm>
            <a:off x="723900" y="1676400"/>
            <a:ext cx="12839700" cy="5437188"/>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C93B3A76-A831-5F45-AD16-5CA8E547FEF7}"/>
              </a:ext>
            </a:extLst>
          </p:cNvPr>
          <p:cNvPicPr>
            <a:picLocks noChangeAspect="1"/>
          </p:cNvPicPr>
          <p:nvPr userDrawn="1"/>
        </p:nvPicPr>
        <p:blipFill>
          <a:blip r:embed="rId93">
            <a:extLst>
              <a:ext uri="{28A0092B-C50C-407E-A947-70E740481C1C}">
                <a14:useLocalDpi xmlns:a14="http://schemas.microsoft.com/office/drawing/2010/main" val="0"/>
              </a:ext>
            </a:extLst>
          </a:blip>
          <a:stretch>
            <a:fillRect/>
          </a:stretch>
        </p:blipFill>
        <p:spPr>
          <a:xfrm>
            <a:off x="545850" y="7598664"/>
            <a:ext cx="356100" cy="288036"/>
          </a:xfrm>
          <a:prstGeom prst="rect">
            <a:avLst/>
          </a:prstGeom>
        </p:spPr>
      </p:pic>
    </p:spTree>
    <p:extLst>
      <p:ext uri="{BB962C8B-B14F-4D97-AF65-F5344CB8AC3E}">
        <p14:creationId xmlns:p14="http://schemas.microsoft.com/office/powerpoint/2010/main" val="904119828"/>
      </p:ext>
    </p:extLst>
  </p:cSld>
  <p:clrMap bg1="lt1" tx1="dk1" bg2="lt2" tx2="dk2" accent1="accent1" accent2="accent2" accent3="accent3" accent4="accent4" accent5="accent5" accent6="accent6" hlink="hlink" folHlink="folHlink"/>
  <p:sldLayoutIdLst>
    <p:sldLayoutId id="2147483771" r:id="rId1"/>
    <p:sldLayoutId id="2147483770" r:id="rId2"/>
    <p:sldLayoutId id="2147483785" r:id="rId3"/>
    <p:sldLayoutId id="2147483809" r:id="rId4"/>
    <p:sldLayoutId id="2147483775" r:id="rId5"/>
    <p:sldLayoutId id="2147483837" r:id="rId6"/>
    <p:sldLayoutId id="2147483838" r:id="rId7"/>
    <p:sldLayoutId id="2147483776" r:id="rId8"/>
    <p:sldLayoutId id="2147483840" r:id="rId9"/>
    <p:sldLayoutId id="2147483787" r:id="rId10"/>
    <p:sldLayoutId id="2147483791" r:id="rId11"/>
    <p:sldLayoutId id="2147483777" r:id="rId12"/>
    <p:sldLayoutId id="2147483836" r:id="rId13"/>
    <p:sldLayoutId id="2147483767" r:id="rId14"/>
    <p:sldLayoutId id="2147483822" r:id="rId15"/>
    <p:sldLayoutId id="2147483845" r:id="rId16"/>
    <p:sldLayoutId id="2147483846" r:id="rId17"/>
    <p:sldLayoutId id="2147483842" r:id="rId18"/>
    <p:sldLayoutId id="2147483843" r:id="rId19"/>
    <p:sldLayoutId id="2147483844" r:id="rId20"/>
    <p:sldLayoutId id="2147483841" r:id="rId21"/>
    <p:sldLayoutId id="2147483829" r:id="rId22"/>
    <p:sldLayoutId id="2147483833" r:id="rId23"/>
    <p:sldLayoutId id="2147483832" r:id="rId24"/>
    <p:sldLayoutId id="2147483834" r:id="rId25"/>
    <p:sldLayoutId id="2147483835"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52" r:id="rId36"/>
    <p:sldLayoutId id="2147483802" r:id="rId37"/>
    <p:sldLayoutId id="2147483803" r:id="rId38"/>
    <p:sldLayoutId id="2147483804" r:id="rId39"/>
    <p:sldLayoutId id="2147483853" r:id="rId40"/>
    <p:sldLayoutId id="2147483806" r:id="rId41"/>
    <p:sldLayoutId id="2147483854" r:id="rId42"/>
    <p:sldLayoutId id="2147483855" r:id="rId43"/>
    <p:sldLayoutId id="2147483786" r:id="rId44"/>
    <p:sldLayoutId id="2147483778" r:id="rId45"/>
    <p:sldLayoutId id="2147483780" r:id="rId46"/>
    <p:sldLayoutId id="2147483781" r:id="rId47"/>
    <p:sldLayoutId id="2147483782" r:id="rId48"/>
    <p:sldLayoutId id="2147483783" r:id="rId49"/>
    <p:sldLayoutId id="2147483784" r:id="rId50"/>
    <p:sldLayoutId id="2147483788" r:id="rId51"/>
    <p:sldLayoutId id="2147483789" r:id="rId52"/>
    <p:sldLayoutId id="2147483790" r:id="rId53"/>
    <p:sldLayoutId id="2147483701" r:id="rId54"/>
    <p:sldLayoutId id="2147483772" r:id="rId55"/>
    <p:sldLayoutId id="2147483773" r:id="rId56"/>
    <p:sldLayoutId id="2147483774" r:id="rId57"/>
    <p:sldLayoutId id="2147483816" r:id="rId58"/>
    <p:sldLayoutId id="2147483817" r:id="rId59"/>
    <p:sldLayoutId id="2147483818" r:id="rId60"/>
    <p:sldLayoutId id="2147483819" r:id="rId61"/>
    <p:sldLayoutId id="2147483820" r:id="rId62"/>
    <p:sldLayoutId id="2147483821" r:id="rId63"/>
    <p:sldLayoutId id="2147483730" r:id="rId64"/>
    <p:sldLayoutId id="2147483849" r:id="rId65"/>
    <p:sldLayoutId id="2147483731" r:id="rId66"/>
    <p:sldLayoutId id="2147483732" r:id="rId67"/>
    <p:sldLayoutId id="2147483733" r:id="rId68"/>
    <p:sldLayoutId id="2147483769" r:id="rId69"/>
    <p:sldLayoutId id="2147483727" r:id="rId70"/>
    <p:sldLayoutId id="2147483728" r:id="rId71"/>
    <p:sldLayoutId id="2147483729" r:id="rId72"/>
    <p:sldLayoutId id="2147483755" r:id="rId73"/>
    <p:sldLayoutId id="2147483756" r:id="rId74"/>
    <p:sldLayoutId id="2147483712" r:id="rId75"/>
    <p:sldLayoutId id="2147483713" r:id="rId76"/>
    <p:sldLayoutId id="2147483711" r:id="rId77"/>
    <p:sldLayoutId id="2147483719" r:id="rId78"/>
    <p:sldLayoutId id="2147483753" r:id="rId79"/>
    <p:sldLayoutId id="2147483720" r:id="rId80"/>
    <p:sldLayoutId id="2147483823" r:id="rId81"/>
    <p:sldLayoutId id="2147483824" r:id="rId82"/>
    <p:sldLayoutId id="2147483825" r:id="rId83"/>
    <p:sldLayoutId id="2147483826" r:id="rId84"/>
    <p:sldLayoutId id="2147483810" r:id="rId85"/>
    <p:sldLayoutId id="2147483851" r:id="rId86"/>
    <p:sldLayoutId id="2147483814" r:id="rId87"/>
    <p:sldLayoutId id="2147483850" r:id="rId88"/>
    <p:sldLayoutId id="2147483757" r:id="rId89"/>
    <p:sldLayoutId id="2147483768" r:id="rId90"/>
    <p:sldLayoutId id="2147483661" r:id="rId9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3200" b="1" i="0" kern="1200">
          <a:solidFill>
            <a:schemeClr val="tx1"/>
          </a:solidFill>
          <a:latin typeface="DM Sans Medium" charset="0"/>
          <a:ea typeface="DM Sans Medium" charset="0"/>
          <a:cs typeface="DM Sans Medium" charset="0"/>
        </a:defRPr>
      </a:lvl1pPr>
    </p:titleStyle>
    <p:bodyStyle>
      <a:lvl1pPr marL="228600" indent="-228600" algn="l" defTabSz="1097280" rtl="0" eaLnBrk="1" latinLnBrk="0" hangingPunct="1">
        <a:lnSpc>
          <a:spcPct val="110000"/>
        </a:lnSpc>
        <a:spcBef>
          <a:spcPts val="600"/>
        </a:spcBef>
        <a:spcAft>
          <a:spcPts val="0"/>
        </a:spcAft>
        <a:buFont typeface="Arial" panose="020B0604020202020204" pitchFamily="34" charset="0"/>
        <a:buChar char="•"/>
        <a:defRPr sz="2000" b="0" i="0" kern="1200">
          <a:solidFill>
            <a:schemeClr val="tx1"/>
          </a:solidFill>
          <a:latin typeface="+mn-lt"/>
          <a:ea typeface="DM Sans Medium" charset="0"/>
          <a:cs typeface="DM Sans Medium" charset="0"/>
        </a:defRPr>
      </a:lvl1pPr>
      <a:lvl2pPr marL="457200" indent="-228600" algn="l" defTabSz="1097280" rtl="0" eaLnBrk="1" latinLnBrk="0" hangingPunct="1">
        <a:lnSpc>
          <a:spcPct val="110000"/>
        </a:lnSpc>
        <a:spcBef>
          <a:spcPts val="400"/>
        </a:spcBef>
        <a:spcAft>
          <a:spcPts val="0"/>
        </a:spcAft>
        <a:buFont typeface=".AppleSystemUIFont" charset="-120"/>
        <a:buChar char="-"/>
        <a:defRPr sz="1800" b="0" i="0" kern="1200">
          <a:solidFill>
            <a:schemeClr val="tx1"/>
          </a:solidFill>
          <a:latin typeface="+mn-lt"/>
          <a:ea typeface="DM Sans Medium" charset="0"/>
          <a:cs typeface="DM Sans Medium" charset="0"/>
        </a:defRPr>
      </a:lvl2pPr>
      <a:lvl3pPr marL="685800" indent="-228600" algn="l" defTabSz="1097280" rtl="0" eaLnBrk="1" latinLnBrk="0" hangingPunct="1">
        <a:lnSpc>
          <a:spcPct val="110000"/>
        </a:lnSpc>
        <a:spcBef>
          <a:spcPts val="400"/>
        </a:spcBef>
        <a:spcAft>
          <a:spcPts val="0"/>
        </a:spcAft>
        <a:buFont typeface="Arial" panose="020B0604020202020204" pitchFamily="34" charset="0"/>
        <a:buChar char="•"/>
        <a:defRPr sz="1800" b="0" i="0" kern="1200">
          <a:solidFill>
            <a:schemeClr val="tx1"/>
          </a:solidFill>
          <a:latin typeface="+mn-lt"/>
          <a:ea typeface="DM Sans Medium" charset="0"/>
          <a:cs typeface="DM Sans Medium" charset="0"/>
        </a:defRPr>
      </a:lvl3pPr>
      <a:lvl4pPr marL="914400" indent="-228600" algn="l" defTabSz="1097280" rtl="0" eaLnBrk="1" latinLnBrk="0" hangingPunct="1">
        <a:lnSpc>
          <a:spcPct val="110000"/>
        </a:lnSpc>
        <a:spcBef>
          <a:spcPts val="300"/>
        </a:spcBef>
        <a:spcAft>
          <a:spcPts val="0"/>
        </a:spcAft>
        <a:buFont typeface=".AppleSystemUIFont" charset="-120"/>
        <a:buChar char="-"/>
        <a:defRPr sz="1600" b="0" i="0" kern="1200">
          <a:solidFill>
            <a:schemeClr val="tx1"/>
          </a:solidFill>
          <a:latin typeface="+mn-lt"/>
          <a:ea typeface="DM Sans Medium" charset="0"/>
          <a:cs typeface="DM Sans Medium" charset="0"/>
        </a:defRPr>
      </a:lvl4pPr>
      <a:lvl5pPr marL="1143000" indent="-228600" algn="l" defTabSz="1097280" rtl="0" eaLnBrk="1" latinLnBrk="0" hangingPunct="1">
        <a:lnSpc>
          <a:spcPct val="110000"/>
        </a:lnSpc>
        <a:spcBef>
          <a:spcPts val="300"/>
        </a:spcBef>
        <a:spcAft>
          <a:spcPts val="0"/>
        </a:spcAft>
        <a:buFont typeface="Arial" panose="020B0604020202020204" pitchFamily="34" charset="0"/>
        <a:buChar char="•"/>
        <a:defRPr sz="1600" b="0" i="0" kern="1200">
          <a:solidFill>
            <a:schemeClr val="tx1"/>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056" userDrawn="1">
          <p15:clr>
            <a:srgbClr val="F26B43"/>
          </p15:clr>
        </p15:guide>
        <p15:guide id="3" pos="336" userDrawn="1">
          <p15:clr>
            <a:srgbClr val="F26B43"/>
          </p15:clr>
        </p15:guide>
        <p15:guide id="4" pos="8544" userDrawn="1">
          <p15:clr>
            <a:srgbClr val="F26B43"/>
          </p15:clr>
        </p15:guide>
        <p15:guide id="5" orient="horz" pos="72" userDrawn="1">
          <p15:clr>
            <a:srgbClr val="F26B43"/>
          </p15:clr>
        </p15:guide>
        <p15:guide id="6" orient="horz" pos="648" userDrawn="1">
          <p15:clr>
            <a:srgbClr val="F26B43"/>
          </p15:clr>
        </p15:guide>
        <p15:guide id="7" pos="456" userDrawn="1">
          <p15:clr>
            <a:srgbClr val="F26B43"/>
          </p15:clr>
        </p15:guide>
        <p15:guide id="9" orient="horz" pos="437" userDrawn="1">
          <p15:clr>
            <a:srgbClr val="F26B43"/>
          </p15:clr>
        </p15:guide>
        <p15:guide id="10" pos="9024" userDrawn="1">
          <p15:clr>
            <a:srgbClr val="F26B43"/>
          </p15:clr>
        </p15:guide>
        <p15:guide id="11" orient="horz" pos="4968" userDrawn="1">
          <p15:clr>
            <a:srgbClr val="F26B43"/>
          </p15:clr>
        </p15:guide>
        <p15:guide id="12" orient="horz" pos="44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177/1073191118793208"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Discussion of…</a:t>
            </a:r>
          </a:p>
          <a:p>
            <a:r>
              <a:rPr lang="en-US" i="1" dirty="0"/>
              <a:t>Previously Reported Data and Dependent Interviewing in Official Statistics: Existing Practices and New Findings</a:t>
            </a:r>
          </a:p>
        </p:txBody>
      </p:sp>
      <p:sp>
        <p:nvSpPr>
          <p:cNvPr id="4" name="Text Placeholder 3"/>
          <p:cNvSpPr>
            <a:spLocks noGrp="1"/>
          </p:cNvSpPr>
          <p:nvPr>
            <p:ph type="body" sz="quarter" idx="11"/>
          </p:nvPr>
        </p:nvSpPr>
        <p:spPr/>
        <p:txBody>
          <a:bodyPr/>
          <a:lstStyle/>
          <a:p>
            <a:r>
              <a:rPr lang="en-US" dirty="0"/>
              <a:t>Matt Jans</a:t>
            </a:r>
          </a:p>
          <a:p>
            <a:r>
              <a:rPr lang="en-US" dirty="0"/>
              <a:t>ICF</a:t>
            </a:r>
          </a:p>
        </p:txBody>
      </p:sp>
      <p:sp>
        <p:nvSpPr>
          <p:cNvPr id="8" name="Text Placeholder 7"/>
          <p:cNvSpPr>
            <a:spLocks noGrp="1"/>
          </p:cNvSpPr>
          <p:nvPr>
            <p:ph type="body" sz="quarter" idx="12"/>
          </p:nvPr>
        </p:nvSpPr>
        <p:spPr/>
        <p:txBody>
          <a:bodyPr/>
          <a:lstStyle/>
          <a:p>
            <a:r>
              <a:rPr lang="en-US" dirty="0"/>
              <a:t>2021 FCSM Conference </a:t>
            </a:r>
          </a:p>
        </p:txBody>
      </p:sp>
      <p:sp>
        <p:nvSpPr>
          <p:cNvPr id="7" name="Text Placeholder 6"/>
          <p:cNvSpPr>
            <a:spLocks noGrp="1"/>
          </p:cNvSpPr>
          <p:nvPr>
            <p:ph type="body" sz="quarter" idx="15"/>
          </p:nvPr>
        </p:nvSpPr>
        <p:spPr/>
        <p:txBody>
          <a:bodyPr/>
          <a:lstStyle/>
          <a:p>
            <a:r>
              <a:rPr lang="en-US" dirty="0"/>
              <a:t>11/4/21</a:t>
            </a:r>
          </a:p>
        </p:txBody>
      </p:sp>
    </p:spTree>
    <p:extLst>
      <p:ext uri="{BB962C8B-B14F-4D97-AF65-F5344CB8AC3E}">
        <p14:creationId xmlns:p14="http://schemas.microsoft.com/office/powerpoint/2010/main" val="2387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just saw…</a:t>
            </a:r>
          </a:p>
        </p:txBody>
      </p:sp>
      <p:sp>
        <p:nvSpPr>
          <p:cNvPr id="3" name="Text Placeholder 2"/>
          <p:cNvSpPr>
            <a:spLocks noGrp="1"/>
          </p:cNvSpPr>
          <p:nvPr>
            <p:ph type="body" sz="quarter" idx="13"/>
          </p:nvPr>
        </p:nvSpPr>
        <p:spPr>
          <a:xfrm>
            <a:off x="694481" y="1306285"/>
            <a:ext cx="13131876" cy="6139543"/>
          </a:xfrm>
        </p:spPr>
        <p:txBody>
          <a:bodyPr/>
          <a:lstStyle/>
          <a:p>
            <a:r>
              <a:rPr lang="en-US" dirty="0"/>
              <a:t>Emily Thomas (BLS) </a:t>
            </a:r>
            <a:r>
              <a:rPr lang="en-US" i="1" dirty="0"/>
              <a:t>Quarterly Census of Employment and Wages</a:t>
            </a:r>
            <a:endParaRPr lang="en-US" dirty="0"/>
          </a:p>
          <a:p>
            <a:r>
              <a:rPr lang="en-US" dirty="0"/>
              <a:t>Jennifer Sinibaldi (NSF) </a:t>
            </a:r>
            <a:r>
              <a:rPr lang="en-US" i="1" dirty="0"/>
              <a:t>Dependent Interviewing (DI) in Survey of Doctorate Recipients</a:t>
            </a:r>
            <a:endParaRPr lang="en-US" dirty="0"/>
          </a:p>
          <a:p>
            <a:r>
              <a:rPr lang="en-US" dirty="0"/>
              <a:t>Heather Ridolfo (NASS) </a:t>
            </a:r>
            <a:r>
              <a:rPr lang="en-US" i="1" dirty="0"/>
              <a:t>Qual interviews on Previously Reported Data (PRD) in Census of Agriculture</a:t>
            </a:r>
            <a:endParaRPr lang="en-US" dirty="0"/>
          </a:p>
          <a:p>
            <a:r>
              <a:rPr lang="en-US" dirty="0"/>
              <a:t>Joseph Rodhouse (NASS) </a:t>
            </a:r>
            <a:r>
              <a:rPr lang="en-US" i="1" dirty="0"/>
              <a:t>Experiment on Previously Reported Data (PRD) in Census of Agriculture Content Test</a:t>
            </a:r>
          </a:p>
          <a:p>
            <a:endParaRPr lang="en-US" i="1" dirty="0"/>
          </a:p>
          <a:p>
            <a:endParaRPr lang="en-US" dirty="0"/>
          </a:p>
          <a:p>
            <a:endParaRPr lang="en-US" dirty="0"/>
          </a:p>
        </p:txBody>
      </p:sp>
    </p:spTree>
    <p:extLst>
      <p:ext uri="{BB962C8B-B14F-4D97-AF65-F5344CB8AC3E}">
        <p14:creationId xmlns:p14="http://schemas.microsoft.com/office/powerpoint/2010/main" val="87734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Comments</a:t>
            </a:r>
          </a:p>
        </p:txBody>
      </p:sp>
      <p:sp>
        <p:nvSpPr>
          <p:cNvPr id="3" name="Text Placeholder 2"/>
          <p:cNvSpPr>
            <a:spLocks noGrp="1"/>
          </p:cNvSpPr>
          <p:nvPr>
            <p:ph type="body" sz="quarter" idx="13"/>
          </p:nvPr>
        </p:nvSpPr>
        <p:spPr>
          <a:xfrm>
            <a:off x="694481" y="1187532"/>
            <a:ext cx="13131876" cy="6198920"/>
          </a:xfrm>
        </p:spPr>
        <p:txBody>
          <a:bodyPr/>
          <a:lstStyle/>
          <a:p>
            <a:r>
              <a:rPr lang="en-US" dirty="0"/>
              <a:t>No single best way to do it</a:t>
            </a:r>
          </a:p>
          <a:p>
            <a:pPr marL="0" indent="0">
              <a:buNone/>
            </a:pPr>
            <a:endParaRPr lang="en-US" dirty="0"/>
          </a:p>
          <a:p>
            <a:r>
              <a:rPr lang="en-US" dirty="0"/>
              <a:t>Smart and insightful qualitative and quantitative studies</a:t>
            </a:r>
          </a:p>
          <a:p>
            <a:pPr lvl="1"/>
            <a:r>
              <a:rPr lang="en-US" dirty="0"/>
              <a:t>Useful results!</a:t>
            </a:r>
          </a:p>
          <a:p>
            <a:pPr marL="0" indent="0">
              <a:buNone/>
            </a:pPr>
            <a:endParaRPr lang="en-US" dirty="0"/>
          </a:p>
          <a:p>
            <a:r>
              <a:rPr lang="en-US" dirty="0"/>
              <a:t>Prefilled data usually helps</a:t>
            </a:r>
          </a:p>
          <a:p>
            <a:endParaRPr lang="en-US" dirty="0"/>
          </a:p>
          <a:p>
            <a:r>
              <a:rPr lang="en-US" dirty="0"/>
              <a:t>Quick review of each talk</a:t>
            </a:r>
          </a:p>
          <a:p>
            <a:pPr lvl="1"/>
            <a:r>
              <a:rPr lang="en-US" dirty="0"/>
              <a:t>What they did </a:t>
            </a:r>
          </a:p>
          <a:p>
            <a:pPr lvl="1"/>
            <a:r>
              <a:rPr lang="en-US" dirty="0"/>
              <a:t>What they found</a:t>
            </a:r>
          </a:p>
          <a:p>
            <a:pPr lvl="1"/>
            <a:r>
              <a:rPr lang="en-US" sz="1800" dirty="0"/>
              <a:t>Questions and ideas for future research</a:t>
            </a:r>
            <a:endParaRPr lang="en-US" dirty="0"/>
          </a:p>
          <a:p>
            <a:pPr lvl="1"/>
            <a:endParaRPr lang="en-US" dirty="0"/>
          </a:p>
          <a:p>
            <a:endParaRPr lang="en-US" i="1" dirty="0"/>
          </a:p>
          <a:p>
            <a:endParaRPr lang="en-US" dirty="0"/>
          </a:p>
          <a:p>
            <a:endParaRPr lang="en-US" dirty="0"/>
          </a:p>
        </p:txBody>
      </p:sp>
    </p:spTree>
    <p:extLst>
      <p:ext uri="{BB962C8B-B14F-4D97-AF65-F5344CB8AC3E}">
        <p14:creationId xmlns:p14="http://schemas.microsoft.com/office/powerpoint/2010/main" val="15636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Emily Thomas (BLS)</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4</a:t>
            </a:fld>
            <a:endParaRPr lang="en-US" dirty="0"/>
          </a:p>
        </p:txBody>
      </p:sp>
      <p:sp>
        <p:nvSpPr>
          <p:cNvPr id="4" name="Text Placeholder 3"/>
          <p:cNvSpPr>
            <a:spLocks noGrp="1"/>
          </p:cNvSpPr>
          <p:nvPr>
            <p:ph type="body" sz="quarter" idx="13"/>
          </p:nvPr>
        </p:nvSpPr>
        <p:spPr>
          <a:xfrm>
            <a:off x="723900" y="1235035"/>
            <a:ext cx="12569880" cy="5616302"/>
          </a:xfrm>
        </p:spPr>
        <p:txBody>
          <a:bodyPr/>
          <a:lstStyle/>
          <a:p>
            <a:r>
              <a:rPr lang="en-US" sz="2400" dirty="0"/>
              <a:t>What they did: </a:t>
            </a:r>
          </a:p>
          <a:p>
            <a:pPr lvl="1"/>
            <a:r>
              <a:rPr lang="en-US" sz="2200" dirty="0"/>
              <a:t>Quarterly Census of Employment and Wages</a:t>
            </a:r>
            <a:br>
              <a:rPr lang="en-US" sz="2200" dirty="0"/>
            </a:br>
            <a:r>
              <a:rPr lang="en-US" sz="2200" dirty="0"/>
              <a:t>(QCEW)</a:t>
            </a:r>
          </a:p>
          <a:p>
            <a:pPr lvl="2"/>
            <a:r>
              <a:rPr lang="en-US" sz="2200" dirty="0"/>
              <a:t>Multiple Worksite Report (MWR)</a:t>
            </a:r>
          </a:p>
          <a:p>
            <a:pPr lvl="3"/>
            <a:r>
              <a:rPr lang="en-US" sz="2000" dirty="0"/>
              <a:t>Current quarter compared to prior quarter for anomalies</a:t>
            </a:r>
          </a:p>
          <a:p>
            <a:pPr lvl="3"/>
            <a:r>
              <a:rPr lang="en-US" sz="2000" dirty="0"/>
              <a:t>Respondents must explain anomalies</a:t>
            </a:r>
          </a:p>
          <a:p>
            <a:pPr lvl="2"/>
            <a:r>
              <a:rPr lang="en-US" sz="2200" dirty="0"/>
              <a:t>Annual Refiling Survey (ARS)</a:t>
            </a:r>
          </a:p>
          <a:p>
            <a:pPr lvl="3"/>
            <a:r>
              <a:rPr lang="en-US" sz="2000" dirty="0"/>
              <a:t>Rs verify that current info is correct or update info</a:t>
            </a:r>
          </a:p>
          <a:p>
            <a:pPr lvl="2"/>
            <a:endParaRPr lang="en-US" sz="1000" dirty="0">
              <a:highlight>
                <a:srgbClr val="FFFF00"/>
              </a:highlight>
            </a:endParaRPr>
          </a:p>
          <a:p>
            <a:r>
              <a:rPr lang="en-US" sz="2400" dirty="0"/>
              <a:t>Questions and ideas for future research:</a:t>
            </a:r>
          </a:p>
          <a:p>
            <a:pPr lvl="1"/>
            <a:r>
              <a:rPr lang="en-US" sz="2200" dirty="0"/>
              <a:t>Similar to Sinibaldi (i.e., asking if current response is accurate), but more direct/judgmental (i.e., “This is more/less than we expected”)</a:t>
            </a:r>
          </a:p>
          <a:p>
            <a:pPr lvl="1"/>
            <a:r>
              <a:rPr lang="en-US" sz="2200" dirty="0"/>
              <a:t>How often are responses corrected? How long does response take? Other </a:t>
            </a:r>
            <a:r>
              <a:rPr lang="en-US" sz="2200" b="1" i="1" u="sng" dirty="0"/>
              <a:t>paradata</a:t>
            </a:r>
            <a:r>
              <a:rPr lang="en-US" sz="2200" dirty="0"/>
              <a:t>?</a:t>
            </a:r>
          </a:p>
          <a:p>
            <a:pPr lvl="2"/>
            <a:r>
              <a:rPr lang="en-US" sz="2200" dirty="0"/>
              <a:t>Start tracking paradata to have a benchmark for instrument/process improvement </a:t>
            </a:r>
          </a:p>
          <a:p>
            <a:pPr lvl="1"/>
            <a:r>
              <a:rPr lang="en-US" sz="2200" dirty="0"/>
              <a:t>Test different ways of presenting anomalies (with more or less deference to the users)</a:t>
            </a:r>
          </a:p>
          <a:p>
            <a:pPr lvl="1"/>
            <a:r>
              <a:rPr lang="en-US" sz="2200" dirty="0"/>
              <a:t>Consider respondent motivation for being accurate…if there is one</a:t>
            </a:r>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54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Jennifer Sinibaldi (NSF)</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5</a:t>
            </a:fld>
            <a:endParaRPr lang="en-US" dirty="0"/>
          </a:p>
        </p:txBody>
      </p:sp>
      <p:sp>
        <p:nvSpPr>
          <p:cNvPr id="4" name="Text Placeholder 3"/>
          <p:cNvSpPr>
            <a:spLocks noGrp="1"/>
          </p:cNvSpPr>
          <p:nvPr>
            <p:ph type="body" sz="quarter" idx="13"/>
          </p:nvPr>
        </p:nvSpPr>
        <p:spPr>
          <a:xfrm>
            <a:off x="723900" y="1187533"/>
            <a:ext cx="12569880" cy="5640054"/>
          </a:xfrm>
        </p:spPr>
        <p:txBody>
          <a:bodyPr/>
          <a:lstStyle/>
          <a:p>
            <a:r>
              <a:rPr lang="en-US" sz="2400" dirty="0"/>
              <a:t>What they did </a:t>
            </a:r>
          </a:p>
          <a:p>
            <a:pPr lvl="1"/>
            <a:r>
              <a:rPr lang="en-US" sz="2200" dirty="0"/>
              <a:t>Experiment with two “proactive” dependent interviewing (DI) treatments (+ control)</a:t>
            </a:r>
          </a:p>
          <a:p>
            <a:pPr lvl="2"/>
            <a:r>
              <a:rPr lang="en-US" sz="2200" dirty="0"/>
              <a:t>Both involve showing R’s previous (cycle, year, etc.) answer</a:t>
            </a:r>
          </a:p>
          <a:p>
            <a:pPr lvl="2"/>
            <a:r>
              <a:rPr lang="en-US" sz="2200" b="1" dirty="0"/>
              <a:t>One-step:</a:t>
            </a:r>
            <a:r>
              <a:rPr lang="en-US" sz="2200" dirty="0"/>
              <a:t> R either keeps (and </a:t>
            </a:r>
            <a:r>
              <a:rPr lang="en-US" sz="2200" b="1" i="1" u="sng" dirty="0"/>
              <a:t>confirms no change</a:t>
            </a:r>
            <a:r>
              <a:rPr lang="en-US" sz="2200" dirty="0"/>
              <a:t>) or changes it</a:t>
            </a:r>
            <a:endParaRPr lang="en-US" sz="2200" b="1" dirty="0"/>
          </a:p>
          <a:p>
            <a:pPr lvl="2"/>
            <a:r>
              <a:rPr lang="en-US" sz="2200" b="1" dirty="0"/>
              <a:t>Two-step: </a:t>
            </a:r>
            <a:r>
              <a:rPr lang="en-US" sz="2200" dirty="0"/>
              <a:t>Asks an </a:t>
            </a:r>
            <a:r>
              <a:rPr lang="en-US" sz="2200" b="1" i="1" u="sng" dirty="0"/>
              <a:t>explicit question</a:t>
            </a:r>
            <a:r>
              <a:rPr lang="en-US" sz="2200" b="1" i="1" dirty="0"/>
              <a:t> </a:t>
            </a:r>
            <a:r>
              <a:rPr lang="en-US" sz="2200" dirty="0"/>
              <a:t>about whether it’s still correct</a:t>
            </a:r>
          </a:p>
          <a:p>
            <a:endParaRPr lang="en-US" sz="1200" dirty="0"/>
          </a:p>
          <a:p>
            <a:r>
              <a:rPr lang="en-US" sz="2400" dirty="0"/>
              <a:t>What they found</a:t>
            </a:r>
          </a:p>
          <a:p>
            <a:pPr lvl="1"/>
            <a:r>
              <a:rPr lang="en-US" sz="2200" b="1" dirty="0"/>
              <a:t>Time/burden: </a:t>
            </a:r>
            <a:r>
              <a:rPr lang="en-US" sz="2200" dirty="0"/>
              <a:t>Two-step shorter than one-step and control; Both experimental versions perceived as faster</a:t>
            </a:r>
          </a:p>
          <a:p>
            <a:pPr lvl="1"/>
            <a:r>
              <a:rPr lang="en-US" sz="2200" b="1" dirty="0"/>
              <a:t>Measurement error: </a:t>
            </a:r>
            <a:r>
              <a:rPr lang="en-US" sz="2200" dirty="0"/>
              <a:t>Complicated! Prefills that are “accurate enough”?</a:t>
            </a:r>
          </a:p>
          <a:p>
            <a:pPr lvl="2"/>
            <a:r>
              <a:rPr lang="en-US" sz="2200" dirty="0"/>
              <a:t>More effects with open-ended than closed-ended questions?</a:t>
            </a:r>
          </a:p>
          <a:p>
            <a:pPr lvl="1"/>
            <a:r>
              <a:rPr lang="en-US" sz="2200" b="1" dirty="0"/>
              <a:t>Enjoyment: </a:t>
            </a:r>
            <a:r>
              <a:rPr lang="en-US" sz="2200" dirty="0"/>
              <a:t>Both versions appreciated by Rs (less burdensome)</a:t>
            </a:r>
          </a:p>
          <a:p>
            <a:endParaRPr lang="en-US" sz="1200" dirty="0"/>
          </a:p>
          <a:p>
            <a:r>
              <a:rPr lang="en-US" sz="2400" dirty="0"/>
              <a:t>Questions and ideas for future research:</a:t>
            </a:r>
          </a:p>
          <a:p>
            <a:pPr lvl="1"/>
            <a:r>
              <a:rPr lang="en-US" sz="2200" dirty="0"/>
              <a:t>More to read on one-step than two-step version</a:t>
            </a:r>
          </a:p>
          <a:p>
            <a:pPr lvl="2"/>
            <a:r>
              <a:rPr lang="en-US" sz="2200" dirty="0"/>
              <a:t>Maybe easier in some ways, but not others (more to read)</a:t>
            </a:r>
          </a:p>
          <a:p>
            <a:pPr lvl="1"/>
            <a:r>
              <a:rPr lang="en-US" sz="2200" dirty="0"/>
              <a:t>Simpler measures of measurement error? </a:t>
            </a:r>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99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Heather Ridolfo (NASS)</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6</a:t>
            </a:fld>
            <a:endParaRPr lang="en-US" dirty="0"/>
          </a:p>
        </p:txBody>
      </p:sp>
      <p:sp>
        <p:nvSpPr>
          <p:cNvPr id="4" name="Text Placeholder 3"/>
          <p:cNvSpPr>
            <a:spLocks noGrp="1"/>
          </p:cNvSpPr>
          <p:nvPr>
            <p:ph type="body" sz="quarter" idx="13"/>
          </p:nvPr>
        </p:nvSpPr>
        <p:spPr>
          <a:xfrm>
            <a:off x="723900" y="1163789"/>
            <a:ext cx="12569880" cy="5663798"/>
          </a:xfrm>
        </p:spPr>
        <p:txBody>
          <a:bodyPr/>
          <a:lstStyle/>
          <a:p>
            <a:r>
              <a:rPr lang="en-US" sz="2400" dirty="0"/>
              <a:t>What they did: </a:t>
            </a:r>
          </a:p>
          <a:p>
            <a:pPr lvl="1"/>
            <a:r>
              <a:rPr lang="en-US" sz="2200" dirty="0"/>
              <a:t>Qualitative UX pretest of previously reported data (PRD) in the 2022 Census of Agriculture (conte test; web survey)</a:t>
            </a:r>
          </a:p>
          <a:p>
            <a:pPr lvl="1"/>
            <a:r>
              <a:rPr lang="en-US" sz="2200" dirty="0"/>
              <a:t>PRD presented as pre-filled answers</a:t>
            </a:r>
          </a:p>
          <a:p>
            <a:endParaRPr lang="en-US" sz="1200" dirty="0"/>
          </a:p>
          <a:p>
            <a:r>
              <a:rPr lang="en-US" sz="2400" dirty="0"/>
              <a:t>What they found: </a:t>
            </a:r>
          </a:p>
          <a:p>
            <a:pPr lvl="1"/>
            <a:r>
              <a:rPr lang="en-US" sz="2200" dirty="0"/>
              <a:t>Lower burden and greater efficiency when PRD are accurate</a:t>
            </a:r>
          </a:p>
          <a:p>
            <a:pPr lvl="2"/>
            <a:r>
              <a:rPr lang="en-US" sz="2400" i="1" dirty="0"/>
              <a:t>“Anything that saves me time is good.”</a:t>
            </a:r>
          </a:p>
          <a:p>
            <a:pPr lvl="1"/>
            <a:r>
              <a:rPr lang="en-US" sz="2200" dirty="0"/>
              <a:t>Higher burden (and maybe lower efficiency) when not accurate (or R has questions)</a:t>
            </a:r>
          </a:p>
          <a:p>
            <a:endParaRPr lang="en-US" sz="1200" dirty="0"/>
          </a:p>
          <a:p>
            <a:r>
              <a:rPr lang="en-US" sz="2400" dirty="0"/>
              <a:t>Questions and ideas for future research:</a:t>
            </a:r>
          </a:p>
          <a:p>
            <a:pPr lvl="1"/>
            <a:r>
              <a:rPr lang="en-US" sz="2200" dirty="0"/>
              <a:t>Text on the screen: “…may be prefilled…” v. “…have been prefilled…” and less text </a:t>
            </a:r>
          </a:p>
          <a:p>
            <a:pPr lvl="1"/>
            <a:r>
              <a:rPr lang="en-US" sz="2200" dirty="0"/>
              <a:t>Naming who responded last time (i.e., source of the PRD)</a:t>
            </a:r>
          </a:p>
          <a:p>
            <a:pPr lvl="1"/>
            <a:r>
              <a:rPr lang="en-US" sz="2200" dirty="0"/>
              <a:t>Presenting PRD differently (e.g., “Last time you told us you had 39 cows…”)</a:t>
            </a:r>
          </a:p>
          <a:p>
            <a:pPr lvl="1"/>
            <a:r>
              <a:rPr lang="en-US" sz="2200" dirty="0"/>
              <a:t>“Need for cognition” and similar cognitive orientations</a:t>
            </a:r>
            <a:r>
              <a:rPr lang="en-US" sz="2400" baseline="30000" dirty="0">
                <a:effectLst/>
              </a:rPr>
              <a:t>1</a:t>
            </a:r>
            <a:r>
              <a:rPr lang="en-US" sz="2400" dirty="0">
                <a:effectLst/>
              </a:rPr>
              <a:t> </a:t>
            </a:r>
            <a:endParaRPr lang="en-US" sz="2200" dirty="0"/>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8AE7E82-A7CB-4391-85BB-4A72F106606C}"/>
              </a:ext>
            </a:extLst>
          </p:cNvPr>
          <p:cNvSpPr txBox="1"/>
          <p:nvPr/>
        </p:nvSpPr>
        <p:spPr>
          <a:xfrm>
            <a:off x="1092530" y="7540824"/>
            <a:ext cx="13335990" cy="438127"/>
          </a:xfrm>
          <a:prstGeom prst="rect">
            <a:avLst/>
          </a:prstGeom>
          <a:noFill/>
        </p:spPr>
        <p:txBody>
          <a:bodyPr wrap="square" rtlCol="0">
            <a:noAutofit/>
          </a:bodyPr>
          <a:lstStyle/>
          <a:p>
            <a:r>
              <a:rPr lang="en-US" baseline="30000" dirty="0">
                <a:effectLst/>
              </a:rPr>
              <a:t>1</a:t>
            </a:r>
            <a:r>
              <a:rPr lang="en-US" dirty="0">
                <a:effectLst/>
              </a:rPr>
              <a:t>Lins de Holanda Coelho, G., . Hanel, P. H. P., &amp; Wolf, L. J.  (2020). The Very Efficient Assessment of Need for Cognition: Developing a Six-Item Version. </a:t>
            </a:r>
            <a:r>
              <a:rPr lang="en-US" i="1" dirty="0">
                <a:effectLst/>
              </a:rPr>
              <a:t>Assessment</a:t>
            </a:r>
            <a:r>
              <a:rPr lang="en-US" dirty="0">
                <a:effectLst/>
              </a:rPr>
              <a:t>, </a:t>
            </a:r>
            <a:r>
              <a:rPr lang="en-US" i="1" dirty="0">
                <a:effectLst/>
              </a:rPr>
              <a:t>27</a:t>
            </a:r>
            <a:r>
              <a:rPr lang="en-US" dirty="0">
                <a:effectLst/>
              </a:rPr>
              <a:t>(8), 1870–1885. </a:t>
            </a:r>
            <a:r>
              <a:rPr lang="en-US" dirty="0">
                <a:effectLst/>
                <a:hlinkClick r:id="rId2"/>
              </a:rPr>
              <a:t>https://doi.org/10.1177/1073191118793208</a:t>
            </a:r>
            <a:endParaRPr lang="en-US" dirty="0">
              <a:effectLst/>
            </a:endParaRPr>
          </a:p>
          <a:p>
            <a:endParaRPr lang="en-US" dirty="0"/>
          </a:p>
        </p:txBody>
      </p:sp>
    </p:spTree>
    <p:extLst>
      <p:ext uri="{BB962C8B-B14F-4D97-AF65-F5344CB8AC3E}">
        <p14:creationId xmlns:p14="http://schemas.microsoft.com/office/powerpoint/2010/main" val="230385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Joseph Rodhouse (NASS)</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7</a:t>
            </a:fld>
            <a:endParaRPr lang="en-US" dirty="0"/>
          </a:p>
        </p:txBody>
      </p:sp>
      <p:sp>
        <p:nvSpPr>
          <p:cNvPr id="4" name="Text Placeholder 3"/>
          <p:cNvSpPr>
            <a:spLocks noGrp="1"/>
          </p:cNvSpPr>
          <p:nvPr>
            <p:ph type="body" sz="quarter" idx="13"/>
          </p:nvPr>
        </p:nvSpPr>
        <p:spPr>
          <a:xfrm>
            <a:off x="723900" y="1211291"/>
            <a:ext cx="12569880" cy="5616296"/>
          </a:xfrm>
        </p:spPr>
        <p:txBody>
          <a:bodyPr/>
          <a:lstStyle/>
          <a:p>
            <a:r>
              <a:rPr lang="en-US" sz="2400" dirty="0"/>
              <a:t>What they did: </a:t>
            </a:r>
          </a:p>
          <a:p>
            <a:pPr lvl="1"/>
            <a:r>
              <a:rPr lang="en-US" sz="2200" dirty="0"/>
              <a:t>Experiment on PRD in Census of Agriculture (2022 content test)</a:t>
            </a:r>
          </a:p>
          <a:p>
            <a:pPr lvl="2"/>
            <a:r>
              <a:rPr lang="en-US" sz="2200" dirty="0"/>
              <a:t>Control: No PRD</a:t>
            </a:r>
          </a:p>
          <a:p>
            <a:pPr lvl="2"/>
            <a:r>
              <a:rPr lang="en-US" sz="2200" dirty="0"/>
              <a:t>Treatment: No PRD emphasis v. emphasis in mailed contact materials</a:t>
            </a:r>
          </a:p>
          <a:p>
            <a:pPr lvl="1"/>
            <a:r>
              <a:rPr lang="en-US" sz="2200" dirty="0"/>
              <a:t>Good discussion of cons of PRD</a:t>
            </a:r>
          </a:p>
          <a:p>
            <a:endParaRPr lang="en-US" sz="2400" dirty="0"/>
          </a:p>
          <a:p>
            <a:r>
              <a:rPr lang="en-US" sz="2400" dirty="0"/>
              <a:t>What they found: </a:t>
            </a:r>
          </a:p>
          <a:p>
            <a:pPr lvl="1"/>
            <a:r>
              <a:rPr lang="en-US" sz="2200" b="1" dirty="0"/>
              <a:t>PRD and response rates: </a:t>
            </a:r>
            <a:r>
              <a:rPr lang="en-US" sz="2200" dirty="0"/>
              <a:t>No effect, but more completes by web</a:t>
            </a:r>
          </a:p>
          <a:p>
            <a:pPr lvl="1"/>
            <a:r>
              <a:rPr lang="en-US" sz="2200" b="1" dirty="0"/>
              <a:t>PRD and burden:</a:t>
            </a:r>
            <a:r>
              <a:rPr lang="en-US" sz="2200" dirty="0"/>
              <a:t> Decreased perceived burden</a:t>
            </a:r>
            <a:endParaRPr lang="en-US" sz="2200" dirty="0">
              <a:highlight>
                <a:srgbClr val="FFFF00"/>
              </a:highlight>
            </a:endParaRPr>
          </a:p>
          <a:p>
            <a:pPr lvl="1"/>
            <a:endParaRPr lang="en-US" sz="2200" dirty="0"/>
          </a:p>
          <a:p>
            <a:r>
              <a:rPr lang="en-US" sz="2400" dirty="0"/>
              <a:t>Questions and ideas for future research:</a:t>
            </a:r>
          </a:p>
          <a:p>
            <a:pPr lvl="1"/>
            <a:r>
              <a:rPr lang="en-US" sz="2200" dirty="0"/>
              <a:t>“pre-printed” in a web q’re?</a:t>
            </a:r>
          </a:p>
          <a:p>
            <a:pPr lvl="1"/>
            <a:r>
              <a:rPr lang="en-US" sz="2200" dirty="0"/>
              <a:t>What else could be done to highlight PRD message in contact materials (e.g., move up, bigger font, box/bubble)</a:t>
            </a:r>
          </a:p>
          <a:p>
            <a:pPr lvl="1"/>
            <a:r>
              <a:rPr lang="en-US" sz="2200" dirty="0"/>
              <a:t>Sub-group analysis for response rates and web uptake</a:t>
            </a:r>
          </a:p>
          <a:p>
            <a:pPr lvl="1"/>
            <a:r>
              <a:rPr lang="en-US" sz="2200" dirty="0"/>
              <a:t>Response durations (like Sinibaldi)</a:t>
            </a:r>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24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Closing Thoughts</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8</a:t>
            </a:fld>
            <a:endParaRPr lang="en-US" dirty="0"/>
          </a:p>
        </p:txBody>
      </p:sp>
      <p:sp>
        <p:nvSpPr>
          <p:cNvPr id="4" name="Text Placeholder 3"/>
          <p:cNvSpPr>
            <a:spLocks noGrp="1"/>
          </p:cNvSpPr>
          <p:nvPr>
            <p:ph type="body" sz="quarter" idx="13"/>
          </p:nvPr>
        </p:nvSpPr>
        <p:spPr>
          <a:xfrm>
            <a:off x="711868" y="1247077"/>
            <a:ext cx="12569880" cy="5592542"/>
          </a:xfrm>
        </p:spPr>
        <p:txBody>
          <a:bodyPr/>
          <a:lstStyle/>
          <a:p>
            <a:r>
              <a:rPr lang="en-US" sz="2400" dirty="0"/>
              <a:t>Terminology</a:t>
            </a:r>
          </a:p>
          <a:p>
            <a:pPr lvl="1"/>
            <a:r>
              <a:rPr lang="en-US" sz="2200" dirty="0"/>
              <a:t>“dependent interviewing” v. “previously reported data” v. “prefilling”</a:t>
            </a:r>
          </a:p>
          <a:p>
            <a:endParaRPr lang="en-US" sz="2400" dirty="0"/>
          </a:p>
          <a:p>
            <a:r>
              <a:rPr lang="en-US" sz="2400" dirty="0"/>
              <a:t>Changes in the response process </a:t>
            </a:r>
          </a:p>
          <a:p>
            <a:pPr lvl="1"/>
            <a:r>
              <a:rPr lang="en-US" sz="2200" dirty="0"/>
              <a:t>From “answer from scratch” to “verify or change”</a:t>
            </a:r>
          </a:p>
          <a:p>
            <a:pPr lvl="1"/>
            <a:r>
              <a:rPr lang="en-US" sz="2200" dirty="0"/>
              <a:t>Removes some thinking and manual actions</a:t>
            </a:r>
          </a:p>
          <a:p>
            <a:pPr lvl="1"/>
            <a:r>
              <a:rPr lang="en-US" sz="2200" dirty="0"/>
              <a:t>Sometimes adds more thinking</a:t>
            </a:r>
          </a:p>
          <a:p>
            <a:pPr lvl="2"/>
            <a:r>
              <a:rPr lang="en-US" sz="2200" dirty="0"/>
              <a:t>New cognitive response process! (e.g., “question, </a:t>
            </a:r>
            <a:r>
              <a:rPr lang="en-US" sz="2200" b="1" i="1" u="sng" dirty="0"/>
              <a:t>wonder</a:t>
            </a:r>
            <a:r>
              <a:rPr lang="en-US" sz="2200" dirty="0"/>
              <a:t>, verify/change”)</a:t>
            </a:r>
          </a:p>
          <a:p>
            <a:pPr lvl="2"/>
            <a:r>
              <a:rPr lang="en-US" sz="2200" dirty="0"/>
              <a:t>Ridolfo: R confusion about where the data came from </a:t>
            </a:r>
          </a:p>
          <a:p>
            <a:endParaRPr lang="en-US" sz="2400" dirty="0"/>
          </a:p>
          <a:p>
            <a:r>
              <a:rPr lang="en-US" sz="2400" dirty="0"/>
              <a:t>Filling with admin data (if they exist)</a:t>
            </a:r>
          </a:p>
          <a:p>
            <a:endParaRPr lang="en-US" sz="2400" dirty="0"/>
          </a:p>
          <a:p>
            <a:r>
              <a:rPr lang="en-US" sz="2400" dirty="0"/>
              <a:t>Filling with imputation (our best statistical “guess” at the respondent’s answer)</a:t>
            </a:r>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t>
            </a:r>
            <a:br>
              <a:rPr lang="en-US" dirty="0"/>
            </a:br>
            <a:r>
              <a:rPr lang="en-US" dirty="0"/>
              <a:t>matt.jans@icf.com </a:t>
            </a:r>
            <a:endParaRPr lang="en-US" sz="2000" dirty="0"/>
          </a:p>
        </p:txBody>
      </p:sp>
    </p:spTree>
    <p:extLst>
      <p:ext uri="{BB962C8B-B14F-4D97-AF65-F5344CB8AC3E}">
        <p14:creationId xmlns:p14="http://schemas.microsoft.com/office/powerpoint/2010/main" val="62921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CF 2021 Master">
  <a:themeElements>
    <a:clrScheme name="ICF_Color Palette_202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ICF 2021">
      <a:majorFont>
        <a:latin typeface="DM Sans Bold"/>
        <a:ea typeface=""/>
        <a:cs typeface=""/>
      </a:majorFont>
      <a:minorFont>
        <a:latin typeface="DM Sans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smtClean="0"/>
        </a:defPPr>
      </a:lstStyle>
    </a:txDef>
  </a:objectDefaults>
  <a:extraClrSchemeLst/>
  <a:extLst>
    <a:ext uri="{05A4C25C-085E-4340-85A3-A5531E510DB2}">
      <thm15:themeFamily xmlns:thm15="http://schemas.microsoft.com/office/thememl/2012/main" name="ICF_PowerPoint_Standard_Template_v2" id="{C59AA408-24E2-444B-9E06-DBF72BCCD5E7}" vid="{408EB5F7-8667-CA4B-98A9-4D3CAE3365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268181C696C3448FF02891F47EAEBF" ma:contentTypeVersion="11" ma:contentTypeDescription="Create a new document." ma:contentTypeScope="" ma:versionID="2ae79c5e61528ba9cac0b02e1ed2279c">
  <xsd:schema xmlns:xsd="http://www.w3.org/2001/XMLSchema" xmlns:xs="http://www.w3.org/2001/XMLSchema" xmlns:p="http://schemas.microsoft.com/office/2006/metadata/properties" xmlns:ns2="84a69542-26a7-4a07-bd92-86986a33f94a" xmlns:ns3="1cb07737-694b-47a4-9306-cb3a65afc65b" targetNamespace="http://schemas.microsoft.com/office/2006/metadata/properties" ma:root="true" ma:fieldsID="f4f59d8bb95f4b4e05ed35c4ed9396b1" ns2:_="" ns3:_="">
    <xsd:import namespace="84a69542-26a7-4a07-bd92-86986a33f94a"/>
    <xsd:import namespace="1cb07737-694b-47a4-9306-cb3a65afc6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69542-26a7-4a07-bd92-86986a33f9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b07737-694b-47a4-9306-cb3a65afc65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FE1AFD-70E8-486F-8869-4F81F58BAD4A}">
  <ds:schemaRefs>
    <ds:schemaRef ds:uri="84a69542-26a7-4a07-bd92-86986a33f94a"/>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1cb07737-694b-47a4-9306-cb3a65afc65b"/>
    <ds:schemaRef ds:uri="http://www.w3.org/XML/1998/namespace"/>
    <ds:schemaRef ds:uri="http://purl.org/dc/terms/"/>
  </ds:schemaRefs>
</ds:datastoreItem>
</file>

<file path=customXml/itemProps2.xml><?xml version="1.0" encoding="utf-8"?>
<ds:datastoreItem xmlns:ds="http://schemas.openxmlformats.org/officeDocument/2006/customXml" ds:itemID="{BED6543F-3451-41D8-85B8-B64471148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a69542-26a7-4a07-bd92-86986a33f94a"/>
    <ds:schemaRef ds:uri="1cb07737-694b-47a4-9306-cb3a65afc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1DAE41-A7AC-4366-A040-DC2231A2D8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ICF_PowerPoint_Standard_Template_v2 (1) (003)</Template>
  <TotalTime>2525</TotalTime>
  <Words>867</Words>
  <Application>Microsoft Office PowerPoint</Application>
  <PresentationFormat>Custom</PresentationFormat>
  <Paragraphs>111</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.AppleSystemUIFont</vt:lpstr>
      <vt:lpstr>Arial</vt:lpstr>
      <vt:lpstr>Calibri</vt:lpstr>
      <vt:lpstr>DM Sans</vt:lpstr>
      <vt:lpstr>DM Sans Bold</vt:lpstr>
      <vt:lpstr>DM Sans Medium</vt:lpstr>
      <vt:lpstr>ICF 2021 Master</vt:lpstr>
      <vt:lpstr>PowerPoint Presentation</vt:lpstr>
      <vt:lpstr>What you just saw…</vt:lpstr>
      <vt:lpstr>Global Comments</vt:lpstr>
      <vt:lpstr>Emily Thomas (BLS)</vt:lpstr>
      <vt:lpstr>Jennifer Sinibaldi (NSF)</vt:lpstr>
      <vt:lpstr>Heather Ridolfo (NASS)</vt:lpstr>
      <vt:lpstr>Joseph Rodhouse (NASS)</vt:lpstr>
      <vt:lpstr>Closing Thoughts</vt:lpstr>
      <vt:lpstr>Thank you!  matt.jans@icf.com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Dayton, James</dc:creator>
  <cp:lastModifiedBy>Paul Schroeder</cp:lastModifiedBy>
  <cp:revision>4</cp:revision>
  <cp:lastPrinted>2021-02-15T22:59:33Z</cp:lastPrinted>
  <dcterms:created xsi:type="dcterms:W3CDTF">2021-04-13T18:25:57Z</dcterms:created>
  <dcterms:modified xsi:type="dcterms:W3CDTF">2021-11-09T00:15:38Z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0x010100D7268181C696C3448FF02891F47EAEBF</vt:lpwstr>
  </property>
</Properties>
</file>